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26" r:id="rId3"/>
    <p:sldId id="325" r:id="rId4"/>
    <p:sldId id="259" r:id="rId5"/>
    <p:sldId id="290" r:id="rId6"/>
    <p:sldId id="291" r:id="rId7"/>
    <p:sldId id="312" r:id="rId8"/>
    <p:sldId id="324" r:id="rId9"/>
    <p:sldId id="292" r:id="rId10"/>
    <p:sldId id="297" r:id="rId11"/>
    <p:sldId id="293" r:id="rId12"/>
    <p:sldId id="327" r:id="rId13"/>
    <p:sldId id="298" r:id="rId14"/>
    <p:sldId id="303" r:id="rId15"/>
    <p:sldId id="299" r:id="rId16"/>
    <p:sldId id="300" r:id="rId17"/>
    <p:sldId id="301" r:id="rId18"/>
    <p:sldId id="269" r:id="rId19"/>
    <p:sldId id="296" r:id="rId20"/>
    <p:sldId id="305" r:id="rId21"/>
    <p:sldId id="295" r:id="rId22"/>
    <p:sldId id="306" r:id="rId23"/>
    <p:sldId id="329" r:id="rId24"/>
    <p:sldId id="328" r:id="rId25"/>
    <p:sldId id="339" r:id="rId26"/>
    <p:sldId id="330" r:id="rId27"/>
    <p:sldId id="331" r:id="rId28"/>
    <p:sldId id="332" r:id="rId29"/>
    <p:sldId id="333" r:id="rId30"/>
    <p:sldId id="334" r:id="rId31"/>
    <p:sldId id="336" r:id="rId32"/>
    <p:sldId id="337" r:id="rId33"/>
    <p:sldId id="338" r:id="rId34"/>
    <p:sldId id="340" r:id="rId35"/>
    <p:sldId id="341" r:id="rId36"/>
    <p:sldId id="366" r:id="rId37"/>
    <p:sldId id="309" r:id="rId38"/>
    <p:sldId id="310" r:id="rId39"/>
    <p:sldId id="347" r:id="rId40"/>
    <p:sldId id="348" r:id="rId41"/>
    <p:sldId id="349" r:id="rId42"/>
    <p:sldId id="311" r:id="rId43"/>
    <p:sldId id="350" r:id="rId44"/>
    <p:sldId id="351" r:id="rId45"/>
    <p:sldId id="352" r:id="rId46"/>
    <p:sldId id="353" r:id="rId47"/>
    <p:sldId id="354" r:id="rId48"/>
    <p:sldId id="314" r:id="rId49"/>
    <p:sldId id="355" r:id="rId50"/>
    <p:sldId id="356" r:id="rId51"/>
    <p:sldId id="357" r:id="rId52"/>
    <p:sldId id="358" r:id="rId53"/>
    <p:sldId id="359" r:id="rId54"/>
    <p:sldId id="360" r:id="rId55"/>
    <p:sldId id="276" r:id="rId56"/>
    <p:sldId id="317" r:id="rId57"/>
    <p:sldId id="363" r:id="rId58"/>
    <p:sldId id="361" r:id="rId59"/>
    <p:sldId id="364" r:id="rId60"/>
    <p:sldId id="367" r:id="rId61"/>
    <p:sldId id="320" r:id="rId62"/>
    <p:sldId id="365" r:id="rId63"/>
    <p:sldId id="323" r:id="rId64"/>
    <p:sldId id="362" r:id="rId65"/>
    <p:sldId id="343" r:id="rId66"/>
    <p:sldId id="344" r:id="rId67"/>
    <p:sldId id="345" r:id="rId68"/>
    <p:sldId id="34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F595CD-18AE-4F2D-867B-919B6D213F4D}">
          <p14:sldIdLst>
            <p14:sldId id="256"/>
            <p14:sldId id="326"/>
            <p14:sldId id="325"/>
            <p14:sldId id="259"/>
            <p14:sldId id="290"/>
            <p14:sldId id="291"/>
            <p14:sldId id="312"/>
            <p14:sldId id="324"/>
            <p14:sldId id="292"/>
            <p14:sldId id="297"/>
            <p14:sldId id="293"/>
            <p14:sldId id="327"/>
            <p14:sldId id="298"/>
            <p14:sldId id="303"/>
            <p14:sldId id="299"/>
            <p14:sldId id="300"/>
            <p14:sldId id="301"/>
            <p14:sldId id="269"/>
            <p14:sldId id="296"/>
            <p14:sldId id="305"/>
            <p14:sldId id="295"/>
            <p14:sldId id="306"/>
            <p14:sldId id="329"/>
            <p14:sldId id="328"/>
            <p14:sldId id="339"/>
            <p14:sldId id="330"/>
            <p14:sldId id="331"/>
            <p14:sldId id="332"/>
            <p14:sldId id="333"/>
            <p14:sldId id="334"/>
            <p14:sldId id="336"/>
            <p14:sldId id="337"/>
            <p14:sldId id="338"/>
            <p14:sldId id="340"/>
            <p14:sldId id="341"/>
            <p14:sldId id="366"/>
            <p14:sldId id="309"/>
            <p14:sldId id="310"/>
            <p14:sldId id="347"/>
            <p14:sldId id="348"/>
            <p14:sldId id="349"/>
            <p14:sldId id="311"/>
            <p14:sldId id="350"/>
            <p14:sldId id="351"/>
            <p14:sldId id="352"/>
            <p14:sldId id="353"/>
            <p14:sldId id="354"/>
            <p14:sldId id="314"/>
            <p14:sldId id="355"/>
            <p14:sldId id="356"/>
            <p14:sldId id="357"/>
            <p14:sldId id="358"/>
            <p14:sldId id="359"/>
            <p14:sldId id="360"/>
            <p14:sldId id="276"/>
            <p14:sldId id="317"/>
            <p14:sldId id="363"/>
            <p14:sldId id="361"/>
            <p14:sldId id="364"/>
            <p14:sldId id="367"/>
            <p14:sldId id="320"/>
            <p14:sldId id="365"/>
            <p14:sldId id="323"/>
            <p14:sldId id="362"/>
            <p14:sldId id="34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ED3BB-F53A-4355-90D3-6244E059063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E4EF9E0-C58B-47FC-ABF4-761329FFD46C}">
      <dgm:prSet phldrT="[Text]"/>
      <dgm:spPr/>
      <dgm:t>
        <a:bodyPr/>
        <a:lstStyle/>
        <a:p>
          <a:r>
            <a:rPr lang="en-US" dirty="0"/>
            <a:t>Clustering </a:t>
          </a:r>
        </a:p>
      </dgm:t>
    </dgm:pt>
    <dgm:pt modelId="{9BD9B9B0-7653-4422-820F-9BFFD77604E5}" type="parTrans" cxnId="{C7CD16AF-F557-4E7D-B043-23A9BDB21DE1}">
      <dgm:prSet/>
      <dgm:spPr/>
      <dgm:t>
        <a:bodyPr/>
        <a:lstStyle/>
        <a:p>
          <a:endParaRPr lang="en-US"/>
        </a:p>
      </dgm:t>
    </dgm:pt>
    <dgm:pt modelId="{041A626B-32A3-4556-AA71-1D152A1ACA18}" type="sibTrans" cxnId="{C7CD16AF-F557-4E7D-B043-23A9BDB21DE1}">
      <dgm:prSet/>
      <dgm:spPr/>
      <dgm:t>
        <a:bodyPr/>
        <a:lstStyle/>
        <a:p>
          <a:endParaRPr lang="en-US"/>
        </a:p>
      </dgm:t>
    </dgm:pt>
    <dgm:pt modelId="{B65448DA-308B-4D96-B12A-176347DB3F9E}">
      <dgm:prSet phldrT="[Text]"/>
      <dgm:spPr/>
      <dgm:t>
        <a:bodyPr/>
        <a:lstStyle/>
        <a:p>
          <a:r>
            <a:rPr lang="en-US" dirty="0"/>
            <a:t>Centroid Based Clustering</a:t>
          </a:r>
        </a:p>
      </dgm:t>
    </dgm:pt>
    <dgm:pt modelId="{67F7682A-2666-4F05-B0A0-DB735FB865D4}" type="parTrans" cxnId="{ABE63056-1BF5-4DBA-9069-201DC1026552}">
      <dgm:prSet/>
      <dgm:spPr/>
      <dgm:t>
        <a:bodyPr/>
        <a:lstStyle/>
        <a:p>
          <a:endParaRPr lang="en-US"/>
        </a:p>
      </dgm:t>
    </dgm:pt>
    <dgm:pt modelId="{1F1060C0-C8B6-415A-AF30-5AF6003F3D88}" type="sibTrans" cxnId="{ABE63056-1BF5-4DBA-9069-201DC1026552}">
      <dgm:prSet/>
      <dgm:spPr/>
      <dgm:t>
        <a:bodyPr/>
        <a:lstStyle/>
        <a:p>
          <a:endParaRPr lang="en-US"/>
        </a:p>
      </dgm:t>
    </dgm:pt>
    <dgm:pt modelId="{E3C3AAF0-E035-433F-9208-B44C038B2545}">
      <dgm:prSet phldrT="[Text]"/>
      <dgm:spPr/>
      <dgm:t>
        <a:bodyPr/>
        <a:lstStyle/>
        <a:p>
          <a:r>
            <a:rPr lang="en-US" dirty="0"/>
            <a:t>Hierarchical Based Clustering</a:t>
          </a:r>
        </a:p>
      </dgm:t>
    </dgm:pt>
    <dgm:pt modelId="{EB549D1D-D9A6-49CE-B441-09A5F5428CCC}" type="parTrans" cxnId="{19FC71EC-7CDC-4DE7-B8EE-96FAD76F0C36}">
      <dgm:prSet/>
      <dgm:spPr/>
      <dgm:t>
        <a:bodyPr/>
        <a:lstStyle/>
        <a:p>
          <a:endParaRPr lang="en-US"/>
        </a:p>
      </dgm:t>
    </dgm:pt>
    <dgm:pt modelId="{E133BCE7-04F4-4942-9F16-88BE70A8AC16}" type="sibTrans" cxnId="{19FC71EC-7CDC-4DE7-B8EE-96FAD76F0C36}">
      <dgm:prSet/>
      <dgm:spPr/>
      <dgm:t>
        <a:bodyPr/>
        <a:lstStyle/>
        <a:p>
          <a:endParaRPr lang="en-US"/>
        </a:p>
      </dgm:t>
    </dgm:pt>
    <dgm:pt modelId="{28BDAFC8-EFD0-41C8-B2EA-9578D717800B}">
      <dgm:prSet phldrT="[Text]"/>
      <dgm:spPr/>
      <dgm:t>
        <a:bodyPr/>
        <a:lstStyle/>
        <a:p>
          <a:r>
            <a:rPr lang="en-US" dirty="0"/>
            <a:t>Density Based Clustering </a:t>
          </a:r>
        </a:p>
      </dgm:t>
    </dgm:pt>
    <dgm:pt modelId="{3F8979AC-0B13-4363-933C-57BEB23D4BAF}" type="parTrans" cxnId="{2E166FAE-E06E-4A5B-8727-64ECD3EDD327}">
      <dgm:prSet/>
      <dgm:spPr/>
      <dgm:t>
        <a:bodyPr/>
        <a:lstStyle/>
        <a:p>
          <a:endParaRPr lang="en-US"/>
        </a:p>
      </dgm:t>
    </dgm:pt>
    <dgm:pt modelId="{D8197D2A-3D99-4989-AAA8-99A655FA0118}" type="sibTrans" cxnId="{2E166FAE-E06E-4A5B-8727-64ECD3EDD327}">
      <dgm:prSet/>
      <dgm:spPr/>
      <dgm:t>
        <a:bodyPr/>
        <a:lstStyle/>
        <a:p>
          <a:endParaRPr lang="en-US"/>
        </a:p>
      </dgm:t>
    </dgm:pt>
    <dgm:pt modelId="{FC5FCE62-3FA9-4AD6-AA92-051C2020AED7}">
      <dgm:prSet phldrT="[Text]"/>
      <dgm:spPr/>
      <dgm:t>
        <a:bodyPr/>
        <a:lstStyle/>
        <a:p>
          <a:r>
            <a:rPr lang="en-US" dirty="0"/>
            <a:t>Graph Based Clustering</a:t>
          </a:r>
        </a:p>
      </dgm:t>
    </dgm:pt>
    <dgm:pt modelId="{A8A969BA-761D-46C0-BC9F-BB596040DEF0}" type="parTrans" cxnId="{6B3E3122-5C59-4047-B85B-EF10D0E0592E}">
      <dgm:prSet/>
      <dgm:spPr/>
      <dgm:t>
        <a:bodyPr/>
        <a:lstStyle/>
        <a:p>
          <a:endParaRPr lang="en-US"/>
        </a:p>
      </dgm:t>
    </dgm:pt>
    <dgm:pt modelId="{BE315B20-5EEE-4482-B0DC-DBA6159369D6}" type="sibTrans" cxnId="{6B3E3122-5C59-4047-B85B-EF10D0E0592E}">
      <dgm:prSet/>
      <dgm:spPr/>
      <dgm:t>
        <a:bodyPr/>
        <a:lstStyle/>
        <a:p>
          <a:endParaRPr lang="en-US"/>
        </a:p>
      </dgm:t>
    </dgm:pt>
    <dgm:pt modelId="{444213EE-24F6-4A15-9766-5981584C377E}" type="pres">
      <dgm:prSet presAssocID="{24AED3BB-F53A-4355-90D3-6244E059063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557325-EE33-4AA4-AF33-20FAAFFC13A2}" type="pres">
      <dgm:prSet presAssocID="{9E4EF9E0-C58B-47FC-ABF4-761329FFD46C}" presName="hierRoot1" presStyleCnt="0">
        <dgm:presLayoutVars>
          <dgm:hierBranch val="init"/>
        </dgm:presLayoutVars>
      </dgm:prSet>
      <dgm:spPr/>
    </dgm:pt>
    <dgm:pt modelId="{B67B966F-2265-468A-8F27-C575BFB0078C}" type="pres">
      <dgm:prSet presAssocID="{9E4EF9E0-C58B-47FC-ABF4-761329FFD46C}" presName="rootComposite1" presStyleCnt="0"/>
      <dgm:spPr/>
    </dgm:pt>
    <dgm:pt modelId="{891CACBD-E932-474E-824D-84DB6E47A130}" type="pres">
      <dgm:prSet presAssocID="{9E4EF9E0-C58B-47FC-ABF4-761329FFD46C}" presName="rootText1" presStyleLbl="alignAcc1" presStyleIdx="0" presStyleCnt="0" custScaleX="114698">
        <dgm:presLayoutVars>
          <dgm:chPref val="3"/>
        </dgm:presLayoutVars>
      </dgm:prSet>
      <dgm:spPr/>
    </dgm:pt>
    <dgm:pt modelId="{338D7540-0DCD-4BB1-A6CE-BB140A08FA33}" type="pres">
      <dgm:prSet presAssocID="{9E4EF9E0-C58B-47FC-ABF4-761329FFD46C}" presName="topArc1" presStyleLbl="parChTrans1D1" presStyleIdx="0" presStyleCnt="10"/>
      <dgm:spPr/>
    </dgm:pt>
    <dgm:pt modelId="{DC3BBFCD-1C28-499E-89EC-CB1BDAF4F1E2}" type="pres">
      <dgm:prSet presAssocID="{9E4EF9E0-C58B-47FC-ABF4-761329FFD46C}" presName="bottomArc1" presStyleLbl="parChTrans1D1" presStyleIdx="1" presStyleCnt="10"/>
      <dgm:spPr/>
    </dgm:pt>
    <dgm:pt modelId="{01E7B099-2C02-415F-A301-B26B00F5DC22}" type="pres">
      <dgm:prSet presAssocID="{9E4EF9E0-C58B-47FC-ABF4-761329FFD46C}" presName="topConnNode1" presStyleLbl="node1" presStyleIdx="0" presStyleCnt="0"/>
      <dgm:spPr/>
    </dgm:pt>
    <dgm:pt modelId="{77FCF4AC-D9CB-415C-97E9-6C17288675A0}" type="pres">
      <dgm:prSet presAssocID="{9E4EF9E0-C58B-47FC-ABF4-761329FFD46C}" presName="hierChild2" presStyleCnt="0"/>
      <dgm:spPr/>
    </dgm:pt>
    <dgm:pt modelId="{0ECE06CD-434A-4612-AABB-A6143B4C73B1}" type="pres">
      <dgm:prSet presAssocID="{67F7682A-2666-4F05-B0A0-DB735FB865D4}" presName="Name28" presStyleLbl="parChTrans1D2" presStyleIdx="0" presStyleCnt="4"/>
      <dgm:spPr/>
    </dgm:pt>
    <dgm:pt modelId="{27F40B3A-19A8-4E7A-996F-22095085AA09}" type="pres">
      <dgm:prSet presAssocID="{B65448DA-308B-4D96-B12A-176347DB3F9E}" presName="hierRoot2" presStyleCnt="0">
        <dgm:presLayoutVars>
          <dgm:hierBranch val="init"/>
        </dgm:presLayoutVars>
      </dgm:prSet>
      <dgm:spPr/>
    </dgm:pt>
    <dgm:pt modelId="{1FFC0D90-ED8F-45F6-B8AC-9BEE119E0A0D}" type="pres">
      <dgm:prSet presAssocID="{B65448DA-308B-4D96-B12A-176347DB3F9E}" presName="rootComposite2" presStyleCnt="0"/>
      <dgm:spPr/>
    </dgm:pt>
    <dgm:pt modelId="{D6887F88-2FEC-4825-A467-24576A0C19B8}" type="pres">
      <dgm:prSet presAssocID="{B65448DA-308B-4D96-B12A-176347DB3F9E}" presName="rootText2" presStyleLbl="alignAcc1" presStyleIdx="0" presStyleCnt="0">
        <dgm:presLayoutVars>
          <dgm:chPref val="3"/>
        </dgm:presLayoutVars>
      </dgm:prSet>
      <dgm:spPr/>
    </dgm:pt>
    <dgm:pt modelId="{0845AB19-1E0A-44EC-8CAA-E97513601074}" type="pres">
      <dgm:prSet presAssocID="{B65448DA-308B-4D96-B12A-176347DB3F9E}" presName="topArc2" presStyleLbl="parChTrans1D1" presStyleIdx="2" presStyleCnt="10"/>
      <dgm:spPr/>
    </dgm:pt>
    <dgm:pt modelId="{1BE7EB11-0844-4EB5-ABA6-7042A0DF0F89}" type="pres">
      <dgm:prSet presAssocID="{B65448DA-308B-4D96-B12A-176347DB3F9E}" presName="bottomArc2" presStyleLbl="parChTrans1D1" presStyleIdx="3" presStyleCnt="10"/>
      <dgm:spPr/>
    </dgm:pt>
    <dgm:pt modelId="{B668D6D0-1ED4-4964-B998-63BB64F99CD4}" type="pres">
      <dgm:prSet presAssocID="{B65448DA-308B-4D96-B12A-176347DB3F9E}" presName="topConnNode2" presStyleLbl="node2" presStyleIdx="0" presStyleCnt="0"/>
      <dgm:spPr/>
    </dgm:pt>
    <dgm:pt modelId="{EB22C6AE-72B7-4BA7-A1F4-41790F20AE31}" type="pres">
      <dgm:prSet presAssocID="{B65448DA-308B-4D96-B12A-176347DB3F9E}" presName="hierChild4" presStyleCnt="0"/>
      <dgm:spPr/>
    </dgm:pt>
    <dgm:pt modelId="{E56B4BE0-89FF-4639-9D38-C81E92883769}" type="pres">
      <dgm:prSet presAssocID="{B65448DA-308B-4D96-B12A-176347DB3F9E}" presName="hierChild5" presStyleCnt="0"/>
      <dgm:spPr/>
    </dgm:pt>
    <dgm:pt modelId="{1E554A1A-0698-4753-BDD1-5DC381327F2E}" type="pres">
      <dgm:prSet presAssocID="{EB549D1D-D9A6-49CE-B441-09A5F5428CCC}" presName="Name28" presStyleLbl="parChTrans1D2" presStyleIdx="1" presStyleCnt="4"/>
      <dgm:spPr/>
    </dgm:pt>
    <dgm:pt modelId="{118A1C28-BBBD-41CE-8E67-E56DE3F62EC8}" type="pres">
      <dgm:prSet presAssocID="{E3C3AAF0-E035-433F-9208-B44C038B2545}" presName="hierRoot2" presStyleCnt="0">
        <dgm:presLayoutVars>
          <dgm:hierBranch val="init"/>
        </dgm:presLayoutVars>
      </dgm:prSet>
      <dgm:spPr/>
    </dgm:pt>
    <dgm:pt modelId="{25578E8B-C8B1-4CD6-A36D-DF4A369D0CDD}" type="pres">
      <dgm:prSet presAssocID="{E3C3AAF0-E035-433F-9208-B44C038B2545}" presName="rootComposite2" presStyleCnt="0"/>
      <dgm:spPr/>
    </dgm:pt>
    <dgm:pt modelId="{A3BEDFC7-D56F-4D92-A462-79A64E6AA0A3}" type="pres">
      <dgm:prSet presAssocID="{E3C3AAF0-E035-433F-9208-B44C038B2545}" presName="rootText2" presStyleLbl="alignAcc1" presStyleIdx="0" presStyleCnt="0">
        <dgm:presLayoutVars>
          <dgm:chPref val="3"/>
        </dgm:presLayoutVars>
      </dgm:prSet>
      <dgm:spPr/>
    </dgm:pt>
    <dgm:pt modelId="{D0DA40FD-4B0B-4839-ACF7-6FF56239E79F}" type="pres">
      <dgm:prSet presAssocID="{E3C3AAF0-E035-433F-9208-B44C038B2545}" presName="topArc2" presStyleLbl="parChTrans1D1" presStyleIdx="4" presStyleCnt="10"/>
      <dgm:spPr/>
    </dgm:pt>
    <dgm:pt modelId="{DC8D6100-6491-4857-B38C-452FA714D92D}" type="pres">
      <dgm:prSet presAssocID="{E3C3AAF0-E035-433F-9208-B44C038B2545}" presName="bottomArc2" presStyleLbl="parChTrans1D1" presStyleIdx="5" presStyleCnt="10"/>
      <dgm:spPr/>
    </dgm:pt>
    <dgm:pt modelId="{01B489C2-F67E-4FD1-A2A9-88BE71096004}" type="pres">
      <dgm:prSet presAssocID="{E3C3AAF0-E035-433F-9208-B44C038B2545}" presName="topConnNode2" presStyleLbl="node2" presStyleIdx="0" presStyleCnt="0"/>
      <dgm:spPr/>
    </dgm:pt>
    <dgm:pt modelId="{6ECBA21C-BF3A-4216-A6ED-60F663978004}" type="pres">
      <dgm:prSet presAssocID="{E3C3AAF0-E035-433F-9208-B44C038B2545}" presName="hierChild4" presStyleCnt="0"/>
      <dgm:spPr/>
    </dgm:pt>
    <dgm:pt modelId="{6A90BB8A-44DB-4A0C-AA00-4C7547C624DA}" type="pres">
      <dgm:prSet presAssocID="{E3C3AAF0-E035-433F-9208-B44C038B2545}" presName="hierChild5" presStyleCnt="0"/>
      <dgm:spPr/>
    </dgm:pt>
    <dgm:pt modelId="{575D8735-AC49-4288-BD26-CB7682B1E299}" type="pres">
      <dgm:prSet presAssocID="{3F8979AC-0B13-4363-933C-57BEB23D4BAF}" presName="Name28" presStyleLbl="parChTrans1D2" presStyleIdx="2" presStyleCnt="4"/>
      <dgm:spPr/>
    </dgm:pt>
    <dgm:pt modelId="{A5F5357A-EBD8-40A9-9851-CEF261060509}" type="pres">
      <dgm:prSet presAssocID="{28BDAFC8-EFD0-41C8-B2EA-9578D717800B}" presName="hierRoot2" presStyleCnt="0">
        <dgm:presLayoutVars>
          <dgm:hierBranch val="init"/>
        </dgm:presLayoutVars>
      </dgm:prSet>
      <dgm:spPr/>
    </dgm:pt>
    <dgm:pt modelId="{9E817413-2F30-4704-A1C7-800A18608E1B}" type="pres">
      <dgm:prSet presAssocID="{28BDAFC8-EFD0-41C8-B2EA-9578D717800B}" presName="rootComposite2" presStyleCnt="0"/>
      <dgm:spPr/>
    </dgm:pt>
    <dgm:pt modelId="{3F88EB5F-752A-42E4-826C-9686197EAA0A}" type="pres">
      <dgm:prSet presAssocID="{28BDAFC8-EFD0-41C8-B2EA-9578D717800B}" presName="rootText2" presStyleLbl="alignAcc1" presStyleIdx="0" presStyleCnt="0">
        <dgm:presLayoutVars>
          <dgm:chPref val="3"/>
        </dgm:presLayoutVars>
      </dgm:prSet>
      <dgm:spPr/>
    </dgm:pt>
    <dgm:pt modelId="{6930A0A1-BB52-4C06-9E69-6DDE6104AB4B}" type="pres">
      <dgm:prSet presAssocID="{28BDAFC8-EFD0-41C8-B2EA-9578D717800B}" presName="topArc2" presStyleLbl="parChTrans1D1" presStyleIdx="6" presStyleCnt="10"/>
      <dgm:spPr/>
    </dgm:pt>
    <dgm:pt modelId="{25624888-FC70-4823-82AB-2B1BFC5614D3}" type="pres">
      <dgm:prSet presAssocID="{28BDAFC8-EFD0-41C8-B2EA-9578D717800B}" presName="bottomArc2" presStyleLbl="parChTrans1D1" presStyleIdx="7" presStyleCnt="10"/>
      <dgm:spPr/>
    </dgm:pt>
    <dgm:pt modelId="{DA09D97F-A5A9-4BAF-8066-436AE8C45527}" type="pres">
      <dgm:prSet presAssocID="{28BDAFC8-EFD0-41C8-B2EA-9578D717800B}" presName="topConnNode2" presStyleLbl="node2" presStyleIdx="0" presStyleCnt="0"/>
      <dgm:spPr/>
    </dgm:pt>
    <dgm:pt modelId="{28EF2542-BE19-4384-91FF-E2E506CA8176}" type="pres">
      <dgm:prSet presAssocID="{28BDAFC8-EFD0-41C8-B2EA-9578D717800B}" presName="hierChild4" presStyleCnt="0"/>
      <dgm:spPr/>
    </dgm:pt>
    <dgm:pt modelId="{2BA12747-6E66-46E7-AB0E-65012436F985}" type="pres">
      <dgm:prSet presAssocID="{28BDAFC8-EFD0-41C8-B2EA-9578D717800B}" presName="hierChild5" presStyleCnt="0"/>
      <dgm:spPr/>
    </dgm:pt>
    <dgm:pt modelId="{66DEB72C-16EA-49B9-A742-14E4B9F5A255}" type="pres">
      <dgm:prSet presAssocID="{A8A969BA-761D-46C0-BC9F-BB596040DEF0}" presName="Name28" presStyleLbl="parChTrans1D2" presStyleIdx="3" presStyleCnt="4"/>
      <dgm:spPr/>
    </dgm:pt>
    <dgm:pt modelId="{3D34400B-403F-4128-A9B9-2F370123AE08}" type="pres">
      <dgm:prSet presAssocID="{FC5FCE62-3FA9-4AD6-AA92-051C2020AED7}" presName="hierRoot2" presStyleCnt="0">
        <dgm:presLayoutVars>
          <dgm:hierBranch val="init"/>
        </dgm:presLayoutVars>
      </dgm:prSet>
      <dgm:spPr/>
    </dgm:pt>
    <dgm:pt modelId="{8257D1BB-1C5D-493D-8BA5-947E2F8BFCE2}" type="pres">
      <dgm:prSet presAssocID="{FC5FCE62-3FA9-4AD6-AA92-051C2020AED7}" presName="rootComposite2" presStyleCnt="0"/>
      <dgm:spPr/>
    </dgm:pt>
    <dgm:pt modelId="{50C0ECB7-675D-4DAA-A48E-E397DA9AB74E}" type="pres">
      <dgm:prSet presAssocID="{FC5FCE62-3FA9-4AD6-AA92-051C2020AED7}" presName="rootText2" presStyleLbl="alignAcc1" presStyleIdx="0" presStyleCnt="0">
        <dgm:presLayoutVars>
          <dgm:chPref val="3"/>
        </dgm:presLayoutVars>
      </dgm:prSet>
      <dgm:spPr/>
    </dgm:pt>
    <dgm:pt modelId="{6EE6B207-2BE0-40BC-80C5-D6911AEE7EAD}" type="pres">
      <dgm:prSet presAssocID="{FC5FCE62-3FA9-4AD6-AA92-051C2020AED7}" presName="topArc2" presStyleLbl="parChTrans1D1" presStyleIdx="8" presStyleCnt="10"/>
      <dgm:spPr/>
    </dgm:pt>
    <dgm:pt modelId="{07FBDE3C-D5F1-4332-8488-F41823656FB8}" type="pres">
      <dgm:prSet presAssocID="{FC5FCE62-3FA9-4AD6-AA92-051C2020AED7}" presName="bottomArc2" presStyleLbl="parChTrans1D1" presStyleIdx="9" presStyleCnt="10"/>
      <dgm:spPr/>
    </dgm:pt>
    <dgm:pt modelId="{A83711CC-3516-484A-BD99-B8BE9B5A959D}" type="pres">
      <dgm:prSet presAssocID="{FC5FCE62-3FA9-4AD6-AA92-051C2020AED7}" presName="topConnNode2" presStyleLbl="node2" presStyleIdx="0" presStyleCnt="0"/>
      <dgm:spPr/>
    </dgm:pt>
    <dgm:pt modelId="{0D1F86D1-F0F1-4154-BBCB-43A4A4B5F779}" type="pres">
      <dgm:prSet presAssocID="{FC5FCE62-3FA9-4AD6-AA92-051C2020AED7}" presName="hierChild4" presStyleCnt="0"/>
      <dgm:spPr/>
    </dgm:pt>
    <dgm:pt modelId="{A5AA2730-DE6C-443C-A324-39F623853254}" type="pres">
      <dgm:prSet presAssocID="{FC5FCE62-3FA9-4AD6-AA92-051C2020AED7}" presName="hierChild5" presStyleCnt="0"/>
      <dgm:spPr/>
    </dgm:pt>
    <dgm:pt modelId="{468F5187-B34F-4369-9C7C-AD7FAD499A30}" type="pres">
      <dgm:prSet presAssocID="{9E4EF9E0-C58B-47FC-ABF4-761329FFD46C}" presName="hierChild3" presStyleCnt="0"/>
      <dgm:spPr/>
    </dgm:pt>
  </dgm:ptLst>
  <dgm:cxnLst>
    <dgm:cxn modelId="{6B3E3122-5C59-4047-B85B-EF10D0E0592E}" srcId="{9E4EF9E0-C58B-47FC-ABF4-761329FFD46C}" destId="{FC5FCE62-3FA9-4AD6-AA92-051C2020AED7}" srcOrd="3" destOrd="0" parTransId="{A8A969BA-761D-46C0-BC9F-BB596040DEF0}" sibTransId="{BE315B20-5EEE-4482-B0DC-DBA6159369D6}"/>
    <dgm:cxn modelId="{756DAB2E-7DB1-49F6-9222-327BEAF7B5F6}" type="presOf" srcId="{67F7682A-2666-4F05-B0A0-DB735FB865D4}" destId="{0ECE06CD-434A-4612-AABB-A6143B4C73B1}" srcOrd="0" destOrd="0" presId="urn:microsoft.com/office/officeart/2008/layout/HalfCircleOrganizationChart"/>
    <dgm:cxn modelId="{70101F44-B9E7-4D33-9875-CF291FEE80B0}" type="presOf" srcId="{9E4EF9E0-C58B-47FC-ABF4-761329FFD46C}" destId="{891CACBD-E932-474E-824D-84DB6E47A130}" srcOrd="0" destOrd="0" presId="urn:microsoft.com/office/officeart/2008/layout/HalfCircleOrganizationChart"/>
    <dgm:cxn modelId="{F39D0B6C-FCB9-44E7-AFF8-062195D6208F}" type="presOf" srcId="{FC5FCE62-3FA9-4AD6-AA92-051C2020AED7}" destId="{A83711CC-3516-484A-BD99-B8BE9B5A959D}" srcOrd="1" destOrd="0" presId="urn:microsoft.com/office/officeart/2008/layout/HalfCircleOrganizationChart"/>
    <dgm:cxn modelId="{88B31475-24DE-4CA1-BEE1-F4A5B5DA5F1E}" type="presOf" srcId="{EB549D1D-D9A6-49CE-B441-09A5F5428CCC}" destId="{1E554A1A-0698-4753-BDD1-5DC381327F2E}" srcOrd="0" destOrd="0" presId="urn:microsoft.com/office/officeart/2008/layout/HalfCircleOrganizationChart"/>
    <dgm:cxn modelId="{ABE63056-1BF5-4DBA-9069-201DC1026552}" srcId="{9E4EF9E0-C58B-47FC-ABF4-761329FFD46C}" destId="{B65448DA-308B-4D96-B12A-176347DB3F9E}" srcOrd="0" destOrd="0" parTransId="{67F7682A-2666-4F05-B0A0-DB735FB865D4}" sibTransId="{1F1060C0-C8B6-415A-AF30-5AF6003F3D88}"/>
    <dgm:cxn modelId="{52A3CC78-4950-4D3C-9F9B-2963DC53CF7D}" type="presOf" srcId="{28BDAFC8-EFD0-41C8-B2EA-9578D717800B}" destId="{DA09D97F-A5A9-4BAF-8066-436AE8C45527}" srcOrd="1" destOrd="0" presId="urn:microsoft.com/office/officeart/2008/layout/HalfCircleOrganizationChart"/>
    <dgm:cxn modelId="{9629C881-A97E-49EE-B6BB-590CF20F6FA0}" type="presOf" srcId="{B65448DA-308B-4D96-B12A-176347DB3F9E}" destId="{B668D6D0-1ED4-4964-B998-63BB64F99CD4}" srcOrd="1" destOrd="0" presId="urn:microsoft.com/office/officeart/2008/layout/HalfCircleOrganizationChart"/>
    <dgm:cxn modelId="{80116A8A-3FE9-48AD-B7B6-0910F1F486F0}" type="presOf" srcId="{E3C3AAF0-E035-433F-9208-B44C038B2545}" destId="{A3BEDFC7-D56F-4D92-A462-79A64E6AA0A3}" srcOrd="0" destOrd="0" presId="urn:microsoft.com/office/officeart/2008/layout/HalfCircleOrganizationChart"/>
    <dgm:cxn modelId="{939795A7-8E80-4C61-8434-BD1CF3F3FB43}" type="presOf" srcId="{B65448DA-308B-4D96-B12A-176347DB3F9E}" destId="{D6887F88-2FEC-4825-A467-24576A0C19B8}" srcOrd="0" destOrd="0" presId="urn:microsoft.com/office/officeart/2008/layout/HalfCircleOrganizationChart"/>
    <dgm:cxn modelId="{2E166FAE-E06E-4A5B-8727-64ECD3EDD327}" srcId="{9E4EF9E0-C58B-47FC-ABF4-761329FFD46C}" destId="{28BDAFC8-EFD0-41C8-B2EA-9578D717800B}" srcOrd="2" destOrd="0" parTransId="{3F8979AC-0B13-4363-933C-57BEB23D4BAF}" sibTransId="{D8197D2A-3D99-4989-AAA8-99A655FA0118}"/>
    <dgm:cxn modelId="{C7CD16AF-F557-4E7D-B043-23A9BDB21DE1}" srcId="{24AED3BB-F53A-4355-90D3-6244E059063F}" destId="{9E4EF9E0-C58B-47FC-ABF4-761329FFD46C}" srcOrd="0" destOrd="0" parTransId="{9BD9B9B0-7653-4422-820F-9BFFD77604E5}" sibTransId="{041A626B-32A3-4556-AA71-1D152A1ACA18}"/>
    <dgm:cxn modelId="{F86A9FCC-DDA1-4129-B5AE-096B7ADD21BB}" type="presOf" srcId="{28BDAFC8-EFD0-41C8-B2EA-9578D717800B}" destId="{3F88EB5F-752A-42E4-826C-9686197EAA0A}" srcOrd="0" destOrd="0" presId="urn:microsoft.com/office/officeart/2008/layout/HalfCircleOrganizationChart"/>
    <dgm:cxn modelId="{131038CD-E575-4889-A389-86642A98064E}" type="presOf" srcId="{E3C3AAF0-E035-433F-9208-B44C038B2545}" destId="{01B489C2-F67E-4FD1-A2A9-88BE71096004}" srcOrd="1" destOrd="0" presId="urn:microsoft.com/office/officeart/2008/layout/HalfCircleOrganizationChart"/>
    <dgm:cxn modelId="{E7B40ED6-D877-4758-ABE5-EE80F555E85C}" type="presOf" srcId="{FC5FCE62-3FA9-4AD6-AA92-051C2020AED7}" destId="{50C0ECB7-675D-4DAA-A48E-E397DA9AB74E}" srcOrd="0" destOrd="0" presId="urn:microsoft.com/office/officeart/2008/layout/HalfCircleOrganizationChart"/>
    <dgm:cxn modelId="{93DDD2DF-5549-4CFB-9581-51AF46CE1BE0}" type="presOf" srcId="{9E4EF9E0-C58B-47FC-ABF4-761329FFD46C}" destId="{01E7B099-2C02-415F-A301-B26B00F5DC22}" srcOrd="1" destOrd="0" presId="urn:microsoft.com/office/officeart/2008/layout/HalfCircleOrganizationChart"/>
    <dgm:cxn modelId="{D7FD0FE4-4AA1-4BFA-A3CF-3B69CF10EBB0}" type="presOf" srcId="{A8A969BA-761D-46C0-BC9F-BB596040DEF0}" destId="{66DEB72C-16EA-49B9-A742-14E4B9F5A255}" srcOrd="0" destOrd="0" presId="urn:microsoft.com/office/officeart/2008/layout/HalfCircleOrganizationChart"/>
    <dgm:cxn modelId="{5C0E90E4-CDB1-4516-9F1B-5534CF161070}" type="presOf" srcId="{24AED3BB-F53A-4355-90D3-6244E059063F}" destId="{444213EE-24F6-4A15-9766-5981584C377E}" srcOrd="0" destOrd="0" presId="urn:microsoft.com/office/officeart/2008/layout/HalfCircleOrganizationChart"/>
    <dgm:cxn modelId="{19FC71EC-7CDC-4DE7-B8EE-96FAD76F0C36}" srcId="{9E4EF9E0-C58B-47FC-ABF4-761329FFD46C}" destId="{E3C3AAF0-E035-433F-9208-B44C038B2545}" srcOrd="1" destOrd="0" parTransId="{EB549D1D-D9A6-49CE-B441-09A5F5428CCC}" sibTransId="{E133BCE7-04F4-4942-9F16-88BE70A8AC16}"/>
    <dgm:cxn modelId="{756413F6-1B42-4044-B153-28231242E41D}" type="presOf" srcId="{3F8979AC-0B13-4363-933C-57BEB23D4BAF}" destId="{575D8735-AC49-4288-BD26-CB7682B1E299}" srcOrd="0" destOrd="0" presId="urn:microsoft.com/office/officeart/2008/layout/HalfCircleOrganizationChart"/>
    <dgm:cxn modelId="{3D51F68E-B6D5-45BB-962B-AB08849862CA}" type="presParOf" srcId="{444213EE-24F6-4A15-9766-5981584C377E}" destId="{72557325-EE33-4AA4-AF33-20FAAFFC13A2}" srcOrd="0" destOrd="0" presId="urn:microsoft.com/office/officeart/2008/layout/HalfCircleOrganizationChart"/>
    <dgm:cxn modelId="{07204770-CA84-4AD8-AC7F-DA76A9345A17}" type="presParOf" srcId="{72557325-EE33-4AA4-AF33-20FAAFFC13A2}" destId="{B67B966F-2265-468A-8F27-C575BFB0078C}" srcOrd="0" destOrd="0" presId="urn:microsoft.com/office/officeart/2008/layout/HalfCircleOrganizationChart"/>
    <dgm:cxn modelId="{ACE9697D-AD36-42D3-A1EC-A7FCD41866EA}" type="presParOf" srcId="{B67B966F-2265-468A-8F27-C575BFB0078C}" destId="{891CACBD-E932-474E-824D-84DB6E47A130}" srcOrd="0" destOrd="0" presId="urn:microsoft.com/office/officeart/2008/layout/HalfCircleOrganizationChart"/>
    <dgm:cxn modelId="{6D367065-D7F7-4E83-B1C0-A9ED5CEDBE7A}" type="presParOf" srcId="{B67B966F-2265-468A-8F27-C575BFB0078C}" destId="{338D7540-0DCD-4BB1-A6CE-BB140A08FA33}" srcOrd="1" destOrd="0" presId="urn:microsoft.com/office/officeart/2008/layout/HalfCircleOrganizationChart"/>
    <dgm:cxn modelId="{DFEAA0B9-F71F-4DDB-AC92-EFE87461ADB3}" type="presParOf" srcId="{B67B966F-2265-468A-8F27-C575BFB0078C}" destId="{DC3BBFCD-1C28-499E-89EC-CB1BDAF4F1E2}" srcOrd="2" destOrd="0" presId="urn:microsoft.com/office/officeart/2008/layout/HalfCircleOrganizationChart"/>
    <dgm:cxn modelId="{1937730F-7249-403F-9023-AC1D7A16B20C}" type="presParOf" srcId="{B67B966F-2265-468A-8F27-C575BFB0078C}" destId="{01E7B099-2C02-415F-A301-B26B00F5DC22}" srcOrd="3" destOrd="0" presId="urn:microsoft.com/office/officeart/2008/layout/HalfCircleOrganizationChart"/>
    <dgm:cxn modelId="{10B39F52-6D70-4BB2-B0B7-67EA654E7B4D}" type="presParOf" srcId="{72557325-EE33-4AA4-AF33-20FAAFFC13A2}" destId="{77FCF4AC-D9CB-415C-97E9-6C17288675A0}" srcOrd="1" destOrd="0" presId="urn:microsoft.com/office/officeart/2008/layout/HalfCircleOrganizationChart"/>
    <dgm:cxn modelId="{BBA049DF-368C-4951-8FC0-B02BCF20C2C9}" type="presParOf" srcId="{77FCF4AC-D9CB-415C-97E9-6C17288675A0}" destId="{0ECE06CD-434A-4612-AABB-A6143B4C73B1}" srcOrd="0" destOrd="0" presId="urn:microsoft.com/office/officeart/2008/layout/HalfCircleOrganizationChart"/>
    <dgm:cxn modelId="{C4A2B7DB-6AFE-46AD-BAA9-884601A390E5}" type="presParOf" srcId="{77FCF4AC-D9CB-415C-97E9-6C17288675A0}" destId="{27F40B3A-19A8-4E7A-996F-22095085AA09}" srcOrd="1" destOrd="0" presId="urn:microsoft.com/office/officeart/2008/layout/HalfCircleOrganizationChart"/>
    <dgm:cxn modelId="{A4E6BF4B-1E40-438E-B5CD-592495D7631A}" type="presParOf" srcId="{27F40B3A-19A8-4E7A-996F-22095085AA09}" destId="{1FFC0D90-ED8F-45F6-B8AC-9BEE119E0A0D}" srcOrd="0" destOrd="0" presId="urn:microsoft.com/office/officeart/2008/layout/HalfCircleOrganizationChart"/>
    <dgm:cxn modelId="{4CCC3375-A161-400E-BC15-E31DE915A235}" type="presParOf" srcId="{1FFC0D90-ED8F-45F6-B8AC-9BEE119E0A0D}" destId="{D6887F88-2FEC-4825-A467-24576A0C19B8}" srcOrd="0" destOrd="0" presId="urn:microsoft.com/office/officeart/2008/layout/HalfCircleOrganizationChart"/>
    <dgm:cxn modelId="{7BD0EFF6-6154-4413-B160-485067F5D0DE}" type="presParOf" srcId="{1FFC0D90-ED8F-45F6-B8AC-9BEE119E0A0D}" destId="{0845AB19-1E0A-44EC-8CAA-E97513601074}" srcOrd="1" destOrd="0" presId="urn:microsoft.com/office/officeart/2008/layout/HalfCircleOrganizationChart"/>
    <dgm:cxn modelId="{89B5AD32-AC27-4B78-8D30-B41EE13242A6}" type="presParOf" srcId="{1FFC0D90-ED8F-45F6-B8AC-9BEE119E0A0D}" destId="{1BE7EB11-0844-4EB5-ABA6-7042A0DF0F89}" srcOrd="2" destOrd="0" presId="urn:microsoft.com/office/officeart/2008/layout/HalfCircleOrganizationChart"/>
    <dgm:cxn modelId="{5773DC42-597E-4617-88D8-F155EB3854D3}" type="presParOf" srcId="{1FFC0D90-ED8F-45F6-B8AC-9BEE119E0A0D}" destId="{B668D6D0-1ED4-4964-B998-63BB64F99CD4}" srcOrd="3" destOrd="0" presId="urn:microsoft.com/office/officeart/2008/layout/HalfCircleOrganizationChart"/>
    <dgm:cxn modelId="{0F4D4E58-EE25-40BD-A49F-8FF3124F8D40}" type="presParOf" srcId="{27F40B3A-19A8-4E7A-996F-22095085AA09}" destId="{EB22C6AE-72B7-4BA7-A1F4-41790F20AE31}" srcOrd="1" destOrd="0" presId="urn:microsoft.com/office/officeart/2008/layout/HalfCircleOrganizationChart"/>
    <dgm:cxn modelId="{8CA197A0-2441-438B-A7C5-8242D5BF905C}" type="presParOf" srcId="{27F40B3A-19A8-4E7A-996F-22095085AA09}" destId="{E56B4BE0-89FF-4639-9D38-C81E92883769}" srcOrd="2" destOrd="0" presId="urn:microsoft.com/office/officeart/2008/layout/HalfCircleOrganizationChart"/>
    <dgm:cxn modelId="{913F5515-15C1-4493-BCA2-B1376F1F8B5F}" type="presParOf" srcId="{77FCF4AC-D9CB-415C-97E9-6C17288675A0}" destId="{1E554A1A-0698-4753-BDD1-5DC381327F2E}" srcOrd="2" destOrd="0" presId="urn:microsoft.com/office/officeart/2008/layout/HalfCircleOrganizationChart"/>
    <dgm:cxn modelId="{FB816E89-A7EA-4575-9056-FDE0923FA11D}" type="presParOf" srcId="{77FCF4AC-D9CB-415C-97E9-6C17288675A0}" destId="{118A1C28-BBBD-41CE-8E67-E56DE3F62EC8}" srcOrd="3" destOrd="0" presId="urn:microsoft.com/office/officeart/2008/layout/HalfCircleOrganizationChart"/>
    <dgm:cxn modelId="{DA4AF4E9-43E9-4780-84C5-4A21170F2761}" type="presParOf" srcId="{118A1C28-BBBD-41CE-8E67-E56DE3F62EC8}" destId="{25578E8B-C8B1-4CD6-A36D-DF4A369D0CDD}" srcOrd="0" destOrd="0" presId="urn:microsoft.com/office/officeart/2008/layout/HalfCircleOrganizationChart"/>
    <dgm:cxn modelId="{C0F5C1CB-F4C9-45DE-964F-E1D2C563CD28}" type="presParOf" srcId="{25578E8B-C8B1-4CD6-A36D-DF4A369D0CDD}" destId="{A3BEDFC7-D56F-4D92-A462-79A64E6AA0A3}" srcOrd="0" destOrd="0" presId="urn:microsoft.com/office/officeart/2008/layout/HalfCircleOrganizationChart"/>
    <dgm:cxn modelId="{3D533E21-9394-4797-AB1C-70813DD5BE84}" type="presParOf" srcId="{25578E8B-C8B1-4CD6-A36D-DF4A369D0CDD}" destId="{D0DA40FD-4B0B-4839-ACF7-6FF56239E79F}" srcOrd="1" destOrd="0" presId="urn:microsoft.com/office/officeart/2008/layout/HalfCircleOrganizationChart"/>
    <dgm:cxn modelId="{4073624D-711B-4FC7-83C2-6EB752AE3362}" type="presParOf" srcId="{25578E8B-C8B1-4CD6-A36D-DF4A369D0CDD}" destId="{DC8D6100-6491-4857-B38C-452FA714D92D}" srcOrd="2" destOrd="0" presId="urn:microsoft.com/office/officeart/2008/layout/HalfCircleOrganizationChart"/>
    <dgm:cxn modelId="{4B09D686-8ADC-43FF-88E6-67037FB6000C}" type="presParOf" srcId="{25578E8B-C8B1-4CD6-A36D-DF4A369D0CDD}" destId="{01B489C2-F67E-4FD1-A2A9-88BE71096004}" srcOrd="3" destOrd="0" presId="urn:microsoft.com/office/officeart/2008/layout/HalfCircleOrganizationChart"/>
    <dgm:cxn modelId="{EEFCA284-B351-4634-B1E4-39B4A2B06CB1}" type="presParOf" srcId="{118A1C28-BBBD-41CE-8E67-E56DE3F62EC8}" destId="{6ECBA21C-BF3A-4216-A6ED-60F663978004}" srcOrd="1" destOrd="0" presId="urn:microsoft.com/office/officeart/2008/layout/HalfCircleOrganizationChart"/>
    <dgm:cxn modelId="{990D51B5-F4D9-413B-B073-B22E47639E1A}" type="presParOf" srcId="{118A1C28-BBBD-41CE-8E67-E56DE3F62EC8}" destId="{6A90BB8A-44DB-4A0C-AA00-4C7547C624DA}" srcOrd="2" destOrd="0" presId="urn:microsoft.com/office/officeart/2008/layout/HalfCircleOrganizationChart"/>
    <dgm:cxn modelId="{7CB5DD1B-7628-41A9-9AED-A14CB830ADFC}" type="presParOf" srcId="{77FCF4AC-D9CB-415C-97E9-6C17288675A0}" destId="{575D8735-AC49-4288-BD26-CB7682B1E299}" srcOrd="4" destOrd="0" presId="urn:microsoft.com/office/officeart/2008/layout/HalfCircleOrganizationChart"/>
    <dgm:cxn modelId="{FB7076A6-E345-47F4-94F5-5E993105D681}" type="presParOf" srcId="{77FCF4AC-D9CB-415C-97E9-6C17288675A0}" destId="{A5F5357A-EBD8-40A9-9851-CEF261060509}" srcOrd="5" destOrd="0" presId="urn:microsoft.com/office/officeart/2008/layout/HalfCircleOrganizationChart"/>
    <dgm:cxn modelId="{4581F080-5F2D-4DD2-8F59-70324C3D157F}" type="presParOf" srcId="{A5F5357A-EBD8-40A9-9851-CEF261060509}" destId="{9E817413-2F30-4704-A1C7-800A18608E1B}" srcOrd="0" destOrd="0" presId="urn:microsoft.com/office/officeart/2008/layout/HalfCircleOrganizationChart"/>
    <dgm:cxn modelId="{1AA7910E-841D-445C-9747-41FDB2522DE5}" type="presParOf" srcId="{9E817413-2F30-4704-A1C7-800A18608E1B}" destId="{3F88EB5F-752A-42E4-826C-9686197EAA0A}" srcOrd="0" destOrd="0" presId="urn:microsoft.com/office/officeart/2008/layout/HalfCircleOrganizationChart"/>
    <dgm:cxn modelId="{22A66312-BB74-46A2-B569-E0DB51A02C47}" type="presParOf" srcId="{9E817413-2F30-4704-A1C7-800A18608E1B}" destId="{6930A0A1-BB52-4C06-9E69-6DDE6104AB4B}" srcOrd="1" destOrd="0" presId="urn:microsoft.com/office/officeart/2008/layout/HalfCircleOrganizationChart"/>
    <dgm:cxn modelId="{EB68B09E-61FF-4F34-B108-B72DF409EA33}" type="presParOf" srcId="{9E817413-2F30-4704-A1C7-800A18608E1B}" destId="{25624888-FC70-4823-82AB-2B1BFC5614D3}" srcOrd="2" destOrd="0" presId="urn:microsoft.com/office/officeart/2008/layout/HalfCircleOrganizationChart"/>
    <dgm:cxn modelId="{CB9E466F-3E27-48A3-A573-CE64A12A3C53}" type="presParOf" srcId="{9E817413-2F30-4704-A1C7-800A18608E1B}" destId="{DA09D97F-A5A9-4BAF-8066-436AE8C45527}" srcOrd="3" destOrd="0" presId="urn:microsoft.com/office/officeart/2008/layout/HalfCircleOrganizationChart"/>
    <dgm:cxn modelId="{68E8862F-3A08-4A22-AF31-975D913C3110}" type="presParOf" srcId="{A5F5357A-EBD8-40A9-9851-CEF261060509}" destId="{28EF2542-BE19-4384-91FF-E2E506CA8176}" srcOrd="1" destOrd="0" presId="urn:microsoft.com/office/officeart/2008/layout/HalfCircleOrganizationChart"/>
    <dgm:cxn modelId="{6F6DD4E2-F2FB-4088-BE49-15BA43917034}" type="presParOf" srcId="{A5F5357A-EBD8-40A9-9851-CEF261060509}" destId="{2BA12747-6E66-46E7-AB0E-65012436F985}" srcOrd="2" destOrd="0" presId="urn:microsoft.com/office/officeart/2008/layout/HalfCircleOrganizationChart"/>
    <dgm:cxn modelId="{795821E1-44D0-4C1A-9BB7-84FF9EC95E8D}" type="presParOf" srcId="{77FCF4AC-D9CB-415C-97E9-6C17288675A0}" destId="{66DEB72C-16EA-49B9-A742-14E4B9F5A255}" srcOrd="6" destOrd="0" presId="urn:microsoft.com/office/officeart/2008/layout/HalfCircleOrganizationChart"/>
    <dgm:cxn modelId="{96F6F5DC-00B7-4570-A4D0-E1F507EE061F}" type="presParOf" srcId="{77FCF4AC-D9CB-415C-97E9-6C17288675A0}" destId="{3D34400B-403F-4128-A9B9-2F370123AE08}" srcOrd="7" destOrd="0" presId="urn:microsoft.com/office/officeart/2008/layout/HalfCircleOrganizationChart"/>
    <dgm:cxn modelId="{56A3201F-B6F3-4E13-B698-650014BEA15D}" type="presParOf" srcId="{3D34400B-403F-4128-A9B9-2F370123AE08}" destId="{8257D1BB-1C5D-493D-8BA5-947E2F8BFCE2}" srcOrd="0" destOrd="0" presId="urn:microsoft.com/office/officeart/2008/layout/HalfCircleOrganizationChart"/>
    <dgm:cxn modelId="{D534B437-0B85-4AB4-BC69-472B5CB4F9CF}" type="presParOf" srcId="{8257D1BB-1C5D-493D-8BA5-947E2F8BFCE2}" destId="{50C0ECB7-675D-4DAA-A48E-E397DA9AB74E}" srcOrd="0" destOrd="0" presId="urn:microsoft.com/office/officeart/2008/layout/HalfCircleOrganizationChart"/>
    <dgm:cxn modelId="{B0716C4C-E0C8-4FCD-BD02-FFB2EBAD40D9}" type="presParOf" srcId="{8257D1BB-1C5D-493D-8BA5-947E2F8BFCE2}" destId="{6EE6B207-2BE0-40BC-80C5-D6911AEE7EAD}" srcOrd="1" destOrd="0" presId="urn:microsoft.com/office/officeart/2008/layout/HalfCircleOrganizationChart"/>
    <dgm:cxn modelId="{1A4CA97F-066A-4CE5-96BC-189E62D1FD7B}" type="presParOf" srcId="{8257D1BB-1C5D-493D-8BA5-947E2F8BFCE2}" destId="{07FBDE3C-D5F1-4332-8488-F41823656FB8}" srcOrd="2" destOrd="0" presId="urn:microsoft.com/office/officeart/2008/layout/HalfCircleOrganizationChart"/>
    <dgm:cxn modelId="{33192ADC-A97D-4E83-B32B-E2909DB71925}" type="presParOf" srcId="{8257D1BB-1C5D-493D-8BA5-947E2F8BFCE2}" destId="{A83711CC-3516-484A-BD99-B8BE9B5A959D}" srcOrd="3" destOrd="0" presId="urn:microsoft.com/office/officeart/2008/layout/HalfCircleOrganizationChart"/>
    <dgm:cxn modelId="{B859C485-A86A-4A1A-8B74-88500CB016CD}" type="presParOf" srcId="{3D34400B-403F-4128-A9B9-2F370123AE08}" destId="{0D1F86D1-F0F1-4154-BBCB-43A4A4B5F779}" srcOrd="1" destOrd="0" presId="urn:microsoft.com/office/officeart/2008/layout/HalfCircleOrganizationChart"/>
    <dgm:cxn modelId="{2124AFDB-9A51-4E58-B444-BA72611EBEC2}" type="presParOf" srcId="{3D34400B-403F-4128-A9B9-2F370123AE08}" destId="{A5AA2730-DE6C-443C-A324-39F623853254}" srcOrd="2" destOrd="0" presId="urn:microsoft.com/office/officeart/2008/layout/HalfCircleOrganizationChart"/>
    <dgm:cxn modelId="{F9E6C324-DEC5-48DB-B4C1-BEF43CA89C0D}" type="presParOf" srcId="{72557325-EE33-4AA4-AF33-20FAAFFC13A2}" destId="{468F5187-B34F-4369-9C7C-AD7FAD499A3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AED3BB-F53A-4355-90D3-6244E059063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EF9E0-C58B-47FC-ABF4-761329FFD46C}">
      <dgm:prSet phldrT="[Text]"/>
      <dgm:spPr/>
      <dgm:t>
        <a:bodyPr/>
        <a:lstStyle/>
        <a:p>
          <a:r>
            <a:rPr lang="en-US" dirty="0"/>
            <a:t>Clustering </a:t>
          </a:r>
        </a:p>
      </dgm:t>
    </dgm:pt>
    <dgm:pt modelId="{9BD9B9B0-7653-4422-820F-9BFFD77604E5}" type="parTrans" cxnId="{C7CD16AF-F557-4E7D-B043-23A9BDB21DE1}">
      <dgm:prSet/>
      <dgm:spPr/>
      <dgm:t>
        <a:bodyPr/>
        <a:lstStyle/>
        <a:p>
          <a:endParaRPr lang="en-US"/>
        </a:p>
      </dgm:t>
    </dgm:pt>
    <dgm:pt modelId="{041A626B-32A3-4556-AA71-1D152A1ACA18}" type="sibTrans" cxnId="{C7CD16AF-F557-4E7D-B043-23A9BDB21DE1}">
      <dgm:prSet/>
      <dgm:spPr/>
      <dgm:t>
        <a:bodyPr/>
        <a:lstStyle/>
        <a:p>
          <a:endParaRPr lang="en-US"/>
        </a:p>
      </dgm:t>
    </dgm:pt>
    <dgm:pt modelId="{B65448DA-308B-4D96-B12A-176347DB3F9E}">
      <dgm:prSet phldrT="[Text]"/>
      <dgm:spPr/>
      <dgm:t>
        <a:bodyPr/>
        <a:lstStyle/>
        <a:p>
          <a:r>
            <a:rPr lang="en-US" dirty="0"/>
            <a:t>Hard Clustering</a:t>
          </a:r>
        </a:p>
      </dgm:t>
    </dgm:pt>
    <dgm:pt modelId="{67F7682A-2666-4F05-B0A0-DB735FB865D4}" type="parTrans" cxnId="{ABE63056-1BF5-4DBA-9069-201DC1026552}">
      <dgm:prSet/>
      <dgm:spPr/>
      <dgm:t>
        <a:bodyPr/>
        <a:lstStyle/>
        <a:p>
          <a:endParaRPr lang="en-US"/>
        </a:p>
      </dgm:t>
    </dgm:pt>
    <dgm:pt modelId="{1F1060C0-C8B6-415A-AF30-5AF6003F3D88}" type="sibTrans" cxnId="{ABE63056-1BF5-4DBA-9069-201DC1026552}">
      <dgm:prSet/>
      <dgm:spPr/>
      <dgm:t>
        <a:bodyPr/>
        <a:lstStyle/>
        <a:p>
          <a:endParaRPr lang="en-US"/>
        </a:p>
      </dgm:t>
    </dgm:pt>
    <dgm:pt modelId="{E3C3AAF0-E035-433F-9208-B44C038B2545}">
      <dgm:prSet phldrT="[Text]"/>
      <dgm:spPr/>
      <dgm:t>
        <a:bodyPr/>
        <a:lstStyle/>
        <a:p>
          <a:r>
            <a:rPr lang="en-US" dirty="0"/>
            <a:t>Soft Clustering</a:t>
          </a:r>
        </a:p>
      </dgm:t>
    </dgm:pt>
    <dgm:pt modelId="{EB549D1D-D9A6-49CE-B441-09A5F5428CCC}" type="parTrans" cxnId="{19FC71EC-7CDC-4DE7-B8EE-96FAD76F0C36}">
      <dgm:prSet/>
      <dgm:spPr/>
      <dgm:t>
        <a:bodyPr/>
        <a:lstStyle/>
        <a:p>
          <a:endParaRPr lang="en-US"/>
        </a:p>
      </dgm:t>
    </dgm:pt>
    <dgm:pt modelId="{E133BCE7-04F4-4942-9F16-88BE70A8AC16}" type="sibTrans" cxnId="{19FC71EC-7CDC-4DE7-B8EE-96FAD76F0C36}">
      <dgm:prSet/>
      <dgm:spPr/>
      <dgm:t>
        <a:bodyPr/>
        <a:lstStyle/>
        <a:p>
          <a:endParaRPr lang="en-US"/>
        </a:p>
      </dgm:t>
    </dgm:pt>
    <dgm:pt modelId="{444213EE-24F6-4A15-9766-5981584C377E}" type="pres">
      <dgm:prSet presAssocID="{24AED3BB-F53A-4355-90D3-6244E059063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557325-EE33-4AA4-AF33-20FAAFFC13A2}" type="pres">
      <dgm:prSet presAssocID="{9E4EF9E0-C58B-47FC-ABF4-761329FFD46C}" presName="hierRoot1" presStyleCnt="0">
        <dgm:presLayoutVars>
          <dgm:hierBranch val="init"/>
        </dgm:presLayoutVars>
      </dgm:prSet>
      <dgm:spPr/>
    </dgm:pt>
    <dgm:pt modelId="{B67B966F-2265-468A-8F27-C575BFB0078C}" type="pres">
      <dgm:prSet presAssocID="{9E4EF9E0-C58B-47FC-ABF4-761329FFD46C}" presName="rootComposite1" presStyleCnt="0"/>
      <dgm:spPr/>
    </dgm:pt>
    <dgm:pt modelId="{891CACBD-E932-474E-824D-84DB6E47A130}" type="pres">
      <dgm:prSet presAssocID="{9E4EF9E0-C58B-47FC-ABF4-761329FFD46C}" presName="rootText1" presStyleLbl="alignAcc1" presStyleIdx="0" presStyleCnt="0" custScaleX="114698">
        <dgm:presLayoutVars>
          <dgm:chPref val="3"/>
        </dgm:presLayoutVars>
      </dgm:prSet>
      <dgm:spPr/>
    </dgm:pt>
    <dgm:pt modelId="{338D7540-0DCD-4BB1-A6CE-BB140A08FA33}" type="pres">
      <dgm:prSet presAssocID="{9E4EF9E0-C58B-47FC-ABF4-761329FFD46C}" presName="topArc1" presStyleLbl="parChTrans1D1" presStyleIdx="0" presStyleCnt="6"/>
      <dgm:spPr/>
    </dgm:pt>
    <dgm:pt modelId="{DC3BBFCD-1C28-499E-89EC-CB1BDAF4F1E2}" type="pres">
      <dgm:prSet presAssocID="{9E4EF9E0-C58B-47FC-ABF4-761329FFD46C}" presName="bottomArc1" presStyleLbl="parChTrans1D1" presStyleIdx="1" presStyleCnt="6"/>
      <dgm:spPr/>
    </dgm:pt>
    <dgm:pt modelId="{01E7B099-2C02-415F-A301-B26B00F5DC22}" type="pres">
      <dgm:prSet presAssocID="{9E4EF9E0-C58B-47FC-ABF4-761329FFD46C}" presName="topConnNode1" presStyleLbl="node1" presStyleIdx="0" presStyleCnt="0"/>
      <dgm:spPr/>
    </dgm:pt>
    <dgm:pt modelId="{77FCF4AC-D9CB-415C-97E9-6C17288675A0}" type="pres">
      <dgm:prSet presAssocID="{9E4EF9E0-C58B-47FC-ABF4-761329FFD46C}" presName="hierChild2" presStyleCnt="0"/>
      <dgm:spPr/>
    </dgm:pt>
    <dgm:pt modelId="{0ECE06CD-434A-4612-AABB-A6143B4C73B1}" type="pres">
      <dgm:prSet presAssocID="{67F7682A-2666-4F05-B0A0-DB735FB865D4}" presName="Name28" presStyleLbl="parChTrans1D2" presStyleIdx="0" presStyleCnt="2"/>
      <dgm:spPr/>
    </dgm:pt>
    <dgm:pt modelId="{27F40B3A-19A8-4E7A-996F-22095085AA09}" type="pres">
      <dgm:prSet presAssocID="{B65448DA-308B-4D96-B12A-176347DB3F9E}" presName="hierRoot2" presStyleCnt="0">
        <dgm:presLayoutVars>
          <dgm:hierBranch val="init"/>
        </dgm:presLayoutVars>
      </dgm:prSet>
      <dgm:spPr/>
    </dgm:pt>
    <dgm:pt modelId="{1FFC0D90-ED8F-45F6-B8AC-9BEE119E0A0D}" type="pres">
      <dgm:prSet presAssocID="{B65448DA-308B-4D96-B12A-176347DB3F9E}" presName="rootComposite2" presStyleCnt="0"/>
      <dgm:spPr/>
    </dgm:pt>
    <dgm:pt modelId="{D6887F88-2FEC-4825-A467-24576A0C19B8}" type="pres">
      <dgm:prSet presAssocID="{B65448DA-308B-4D96-B12A-176347DB3F9E}" presName="rootText2" presStyleLbl="alignAcc1" presStyleIdx="0" presStyleCnt="0">
        <dgm:presLayoutVars>
          <dgm:chPref val="3"/>
        </dgm:presLayoutVars>
      </dgm:prSet>
      <dgm:spPr/>
    </dgm:pt>
    <dgm:pt modelId="{0845AB19-1E0A-44EC-8CAA-E97513601074}" type="pres">
      <dgm:prSet presAssocID="{B65448DA-308B-4D96-B12A-176347DB3F9E}" presName="topArc2" presStyleLbl="parChTrans1D1" presStyleIdx="2" presStyleCnt="6"/>
      <dgm:spPr/>
    </dgm:pt>
    <dgm:pt modelId="{1BE7EB11-0844-4EB5-ABA6-7042A0DF0F89}" type="pres">
      <dgm:prSet presAssocID="{B65448DA-308B-4D96-B12A-176347DB3F9E}" presName="bottomArc2" presStyleLbl="parChTrans1D1" presStyleIdx="3" presStyleCnt="6"/>
      <dgm:spPr/>
    </dgm:pt>
    <dgm:pt modelId="{B668D6D0-1ED4-4964-B998-63BB64F99CD4}" type="pres">
      <dgm:prSet presAssocID="{B65448DA-308B-4D96-B12A-176347DB3F9E}" presName="topConnNode2" presStyleLbl="node2" presStyleIdx="0" presStyleCnt="0"/>
      <dgm:spPr/>
    </dgm:pt>
    <dgm:pt modelId="{EB22C6AE-72B7-4BA7-A1F4-41790F20AE31}" type="pres">
      <dgm:prSet presAssocID="{B65448DA-308B-4D96-B12A-176347DB3F9E}" presName="hierChild4" presStyleCnt="0"/>
      <dgm:spPr/>
    </dgm:pt>
    <dgm:pt modelId="{E56B4BE0-89FF-4639-9D38-C81E92883769}" type="pres">
      <dgm:prSet presAssocID="{B65448DA-308B-4D96-B12A-176347DB3F9E}" presName="hierChild5" presStyleCnt="0"/>
      <dgm:spPr/>
    </dgm:pt>
    <dgm:pt modelId="{1E554A1A-0698-4753-BDD1-5DC381327F2E}" type="pres">
      <dgm:prSet presAssocID="{EB549D1D-D9A6-49CE-B441-09A5F5428CCC}" presName="Name28" presStyleLbl="parChTrans1D2" presStyleIdx="1" presStyleCnt="2"/>
      <dgm:spPr/>
    </dgm:pt>
    <dgm:pt modelId="{118A1C28-BBBD-41CE-8E67-E56DE3F62EC8}" type="pres">
      <dgm:prSet presAssocID="{E3C3AAF0-E035-433F-9208-B44C038B2545}" presName="hierRoot2" presStyleCnt="0">
        <dgm:presLayoutVars>
          <dgm:hierBranch val="init"/>
        </dgm:presLayoutVars>
      </dgm:prSet>
      <dgm:spPr/>
    </dgm:pt>
    <dgm:pt modelId="{25578E8B-C8B1-4CD6-A36D-DF4A369D0CDD}" type="pres">
      <dgm:prSet presAssocID="{E3C3AAF0-E035-433F-9208-B44C038B2545}" presName="rootComposite2" presStyleCnt="0"/>
      <dgm:spPr/>
    </dgm:pt>
    <dgm:pt modelId="{A3BEDFC7-D56F-4D92-A462-79A64E6AA0A3}" type="pres">
      <dgm:prSet presAssocID="{E3C3AAF0-E035-433F-9208-B44C038B2545}" presName="rootText2" presStyleLbl="alignAcc1" presStyleIdx="0" presStyleCnt="0">
        <dgm:presLayoutVars>
          <dgm:chPref val="3"/>
        </dgm:presLayoutVars>
      </dgm:prSet>
      <dgm:spPr/>
    </dgm:pt>
    <dgm:pt modelId="{D0DA40FD-4B0B-4839-ACF7-6FF56239E79F}" type="pres">
      <dgm:prSet presAssocID="{E3C3AAF0-E035-433F-9208-B44C038B2545}" presName="topArc2" presStyleLbl="parChTrans1D1" presStyleIdx="4" presStyleCnt="6"/>
      <dgm:spPr/>
    </dgm:pt>
    <dgm:pt modelId="{DC8D6100-6491-4857-B38C-452FA714D92D}" type="pres">
      <dgm:prSet presAssocID="{E3C3AAF0-E035-433F-9208-B44C038B2545}" presName="bottomArc2" presStyleLbl="parChTrans1D1" presStyleIdx="5" presStyleCnt="6"/>
      <dgm:spPr/>
    </dgm:pt>
    <dgm:pt modelId="{01B489C2-F67E-4FD1-A2A9-88BE71096004}" type="pres">
      <dgm:prSet presAssocID="{E3C3AAF0-E035-433F-9208-B44C038B2545}" presName="topConnNode2" presStyleLbl="node2" presStyleIdx="0" presStyleCnt="0"/>
      <dgm:spPr/>
    </dgm:pt>
    <dgm:pt modelId="{6ECBA21C-BF3A-4216-A6ED-60F663978004}" type="pres">
      <dgm:prSet presAssocID="{E3C3AAF0-E035-433F-9208-B44C038B2545}" presName="hierChild4" presStyleCnt="0"/>
      <dgm:spPr/>
    </dgm:pt>
    <dgm:pt modelId="{6A90BB8A-44DB-4A0C-AA00-4C7547C624DA}" type="pres">
      <dgm:prSet presAssocID="{E3C3AAF0-E035-433F-9208-B44C038B2545}" presName="hierChild5" presStyleCnt="0"/>
      <dgm:spPr/>
    </dgm:pt>
    <dgm:pt modelId="{468F5187-B34F-4369-9C7C-AD7FAD499A30}" type="pres">
      <dgm:prSet presAssocID="{9E4EF9E0-C58B-47FC-ABF4-761329FFD46C}" presName="hierChild3" presStyleCnt="0"/>
      <dgm:spPr/>
    </dgm:pt>
  </dgm:ptLst>
  <dgm:cxnLst>
    <dgm:cxn modelId="{756DAB2E-7DB1-49F6-9222-327BEAF7B5F6}" type="presOf" srcId="{67F7682A-2666-4F05-B0A0-DB735FB865D4}" destId="{0ECE06CD-434A-4612-AABB-A6143B4C73B1}" srcOrd="0" destOrd="0" presId="urn:microsoft.com/office/officeart/2008/layout/HalfCircleOrganizationChart"/>
    <dgm:cxn modelId="{70101F44-B9E7-4D33-9875-CF291FEE80B0}" type="presOf" srcId="{9E4EF9E0-C58B-47FC-ABF4-761329FFD46C}" destId="{891CACBD-E932-474E-824D-84DB6E47A130}" srcOrd="0" destOrd="0" presId="urn:microsoft.com/office/officeart/2008/layout/HalfCircleOrganizationChart"/>
    <dgm:cxn modelId="{88B31475-24DE-4CA1-BEE1-F4A5B5DA5F1E}" type="presOf" srcId="{EB549D1D-D9A6-49CE-B441-09A5F5428CCC}" destId="{1E554A1A-0698-4753-BDD1-5DC381327F2E}" srcOrd="0" destOrd="0" presId="urn:microsoft.com/office/officeart/2008/layout/HalfCircleOrganizationChart"/>
    <dgm:cxn modelId="{ABE63056-1BF5-4DBA-9069-201DC1026552}" srcId="{9E4EF9E0-C58B-47FC-ABF4-761329FFD46C}" destId="{B65448DA-308B-4D96-B12A-176347DB3F9E}" srcOrd="0" destOrd="0" parTransId="{67F7682A-2666-4F05-B0A0-DB735FB865D4}" sibTransId="{1F1060C0-C8B6-415A-AF30-5AF6003F3D88}"/>
    <dgm:cxn modelId="{9629C881-A97E-49EE-B6BB-590CF20F6FA0}" type="presOf" srcId="{B65448DA-308B-4D96-B12A-176347DB3F9E}" destId="{B668D6D0-1ED4-4964-B998-63BB64F99CD4}" srcOrd="1" destOrd="0" presId="urn:microsoft.com/office/officeart/2008/layout/HalfCircleOrganizationChart"/>
    <dgm:cxn modelId="{80116A8A-3FE9-48AD-B7B6-0910F1F486F0}" type="presOf" srcId="{E3C3AAF0-E035-433F-9208-B44C038B2545}" destId="{A3BEDFC7-D56F-4D92-A462-79A64E6AA0A3}" srcOrd="0" destOrd="0" presId="urn:microsoft.com/office/officeart/2008/layout/HalfCircleOrganizationChart"/>
    <dgm:cxn modelId="{939795A7-8E80-4C61-8434-BD1CF3F3FB43}" type="presOf" srcId="{B65448DA-308B-4D96-B12A-176347DB3F9E}" destId="{D6887F88-2FEC-4825-A467-24576A0C19B8}" srcOrd="0" destOrd="0" presId="urn:microsoft.com/office/officeart/2008/layout/HalfCircleOrganizationChart"/>
    <dgm:cxn modelId="{C7CD16AF-F557-4E7D-B043-23A9BDB21DE1}" srcId="{24AED3BB-F53A-4355-90D3-6244E059063F}" destId="{9E4EF9E0-C58B-47FC-ABF4-761329FFD46C}" srcOrd="0" destOrd="0" parTransId="{9BD9B9B0-7653-4422-820F-9BFFD77604E5}" sibTransId="{041A626B-32A3-4556-AA71-1D152A1ACA18}"/>
    <dgm:cxn modelId="{131038CD-E575-4889-A389-86642A98064E}" type="presOf" srcId="{E3C3AAF0-E035-433F-9208-B44C038B2545}" destId="{01B489C2-F67E-4FD1-A2A9-88BE71096004}" srcOrd="1" destOrd="0" presId="urn:microsoft.com/office/officeart/2008/layout/HalfCircleOrganizationChart"/>
    <dgm:cxn modelId="{93DDD2DF-5549-4CFB-9581-51AF46CE1BE0}" type="presOf" srcId="{9E4EF9E0-C58B-47FC-ABF4-761329FFD46C}" destId="{01E7B099-2C02-415F-A301-B26B00F5DC22}" srcOrd="1" destOrd="0" presId="urn:microsoft.com/office/officeart/2008/layout/HalfCircleOrganizationChart"/>
    <dgm:cxn modelId="{5C0E90E4-CDB1-4516-9F1B-5534CF161070}" type="presOf" srcId="{24AED3BB-F53A-4355-90D3-6244E059063F}" destId="{444213EE-24F6-4A15-9766-5981584C377E}" srcOrd="0" destOrd="0" presId="urn:microsoft.com/office/officeart/2008/layout/HalfCircleOrganizationChart"/>
    <dgm:cxn modelId="{19FC71EC-7CDC-4DE7-B8EE-96FAD76F0C36}" srcId="{9E4EF9E0-C58B-47FC-ABF4-761329FFD46C}" destId="{E3C3AAF0-E035-433F-9208-B44C038B2545}" srcOrd="1" destOrd="0" parTransId="{EB549D1D-D9A6-49CE-B441-09A5F5428CCC}" sibTransId="{E133BCE7-04F4-4942-9F16-88BE70A8AC16}"/>
    <dgm:cxn modelId="{3D51F68E-B6D5-45BB-962B-AB08849862CA}" type="presParOf" srcId="{444213EE-24F6-4A15-9766-5981584C377E}" destId="{72557325-EE33-4AA4-AF33-20FAAFFC13A2}" srcOrd="0" destOrd="0" presId="urn:microsoft.com/office/officeart/2008/layout/HalfCircleOrganizationChart"/>
    <dgm:cxn modelId="{07204770-CA84-4AD8-AC7F-DA76A9345A17}" type="presParOf" srcId="{72557325-EE33-4AA4-AF33-20FAAFFC13A2}" destId="{B67B966F-2265-468A-8F27-C575BFB0078C}" srcOrd="0" destOrd="0" presId="urn:microsoft.com/office/officeart/2008/layout/HalfCircleOrganizationChart"/>
    <dgm:cxn modelId="{ACE9697D-AD36-42D3-A1EC-A7FCD41866EA}" type="presParOf" srcId="{B67B966F-2265-468A-8F27-C575BFB0078C}" destId="{891CACBD-E932-474E-824D-84DB6E47A130}" srcOrd="0" destOrd="0" presId="urn:microsoft.com/office/officeart/2008/layout/HalfCircleOrganizationChart"/>
    <dgm:cxn modelId="{6D367065-D7F7-4E83-B1C0-A9ED5CEDBE7A}" type="presParOf" srcId="{B67B966F-2265-468A-8F27-C575BFB0078C}" destId="{338D7540-0DCD-4BB1-A6CE-BB140A08FA33}" srcOrd="1" destOrd="0" presId="urn:microsoft.com/office/officeart/2008/layout/HalfCircleOrganizationChart"/>
    <dgm:cxn modelId="{DFEAA0B9-F71F-4DDB-AC92-EFE87461ADB3}" type="presParOf" srcId="{B67B966F-2265-468A-8F27-C575BFB0078C}" destId="{DC3BBFCD-1C28-499E-89EC-CB1BDAF4F1E2}" srcOrd="2" destOrd="0" presId="urn:microsoft.com/office/officeart/2008/layout/HalfCircleOrganizationChart"/>
    <dgm:cxn modelId="{1937730F-7249-403F-9023-AC1D7A16B20C}" type="presParOf" srcId="{B67B966F-2265-468A-8F27-C575BFB0078C}" destId="{01E7B099-2C02-415F-A301-B26B00F5DC22}" srcOrd="3" destOrd="0" presId="urn:microsoft.com/office/officeart/2008/layout/HalfCircleOrganizationChart"/>
    <dgm:cxn modelId="{10B39F52-6D70-4BB2-B0B7-67EA654E7B4D}" type="presParOf" srcId="{72557325-EE33-4AA4-AF33-20FAAFFC13A2}" destId="{77FCF4AC-D9CB-415C-97E9-6C17288675A0}" srcOrd="1" destOrd="0" presId="urn:microsoft.com/office/officeart/2008/layout/HalfCircleOrganizationChart"/>
    <dgm:cxn modelId="{BBA049DF-368C-4951-8FC0-B02BCF20C2C9}" type="presParOf" srcId="{77FCF4AC-D9CB-415C-97E9-6C17288675A0}" destId="{0ECE06CD-434A-4612-AABB-A6143B4C73B1}" srcOrd="0" destOrd="0" presId="urn:microsoft.com/office/officeart/2008/layout/HalfCircleOrganizationChart"/>
    <dgm:cxn modelId="{C4A2B7DB-6AFE-46AD-BAA9-884601A390E5}" type="presParOf" srcId="{77FCF4AC-D9CB-415C-97E9-6C17288675A0}" destId="{27F40B3A-19A8-4E7A-996F-22095085AA09}" srcOrd="1" destOrd="0" presId="urn:microsoft.com/office/officeart/2008/layout/HalfCircleOrganizationChart"/>
    <dgm:cxn modelId="{A4E6BF4B-1E40-438E-B5CD-592495D7631A}" type="presParOf" srcId="{27F40B3A-19A8-4E7A-996F-22095085AA09}" destId="{1FFC0D90-ED8F-45F6-B8AC-9BEE119E0A0D}" srcOrd="0" destOrd="0" presId="urn:microsoft.com/office/officeart/2008/layout/HalfCircleOrganizationChart"/>
    <dgm:cxn modelId="{4CCC3375-A161-400E-BC15-E31DE915A235}" type="presParOf" srcId="{1FFC0D90-ED8F-45F6-B8AC-9BEE119E0A0D}" destId="{D6887F88-2FEC-4825-A467-24576A0C19B8}" srcOrd="0" destOrd="0" presId="urn:microsoft.com/office/officeart/2008/layout/HalfCircleOrganizationChart"/>
    <dgm:cxn modelId="{7BD0EFF6-6154-4413-B160-485067F5D0DE}" type="presParOf" srcId="{1FFC0D90-ED8F-45F6-B8AC-9BEE119E0A0D}" destId="{0845AB19-1E0A-44EC-8CAA-E97513601074}" srcOrd="1" destOrd="0" presId="urn:microsoft.com/office/officeart/2008/layout/HalfCircleOrganizationChart"/>
    <dgm:cxn modelId="{89B5AD32-AC27-4B78-8D30-B41EE13242A6}" type="presParOf" srcId="{1FFC0D90-ED8F-45F6-B8AC-9BEE119E0A0D}" destId="{1BE7EB11-0844-4EB5-ABA6-7042A0DF0F89}" srcOrd="2" destOrd="0" presId="urn:microsoft.com/office/officeart/2008/layout/HalfCircleOrganizationChart"/>
    <dgm:cxn modelId="{5773DC42-597E-4617-88D8-F155EB3854D3}" type="presParOf" srcId="{1FFC0D90-ED8F-45F6-B8AC-9BEE119E0A0D}" destId="{B668D6D0-1ED4-4964-B998-63BB64F99CD4}" srcOrd="3" destOrd="0" presId="urn:microsoft.com/office/officeart/2008/layout/HalfCircleOrganizationChart"/>
    <dgm:cxn modelId="{0F4D4E58-EE25-40BD-A49F-8FF3124F8D40}" type="presParOf" srcId="{27F40B3A-19A8-4E7A-996F-22095085AA09}" destId="{EB22C6AE-72B7-4BA7-A1F4-41790F20AE31}" srcOrd="1" destOrd="0" presId="urn:microsoft.com/office/officeart/2008/layout/HalfCircleOrganizationChart"/>
    <dgm:cxn modelId="{8CA197A0-2441-438B-A7C5-8242D5BF905C}" type="presParOf" srcId="{27F40B3A-19A8-4E7A-996F-22095085AA09}" destId="{E56B4BE0-89FF-4639-9D38-C81E92883769}" srcOrd="2" destOrd="0" presId="urn:microsoft.com/office/officeart/2008/layout/HalfCircleOrganizationChart"/>
    <dgm:cxn modelId="{913F5515-15C1-4493-BCA2-B1376F1F8B5F}" type="presParOf" srcId="{77FCF4AC-D9CB-415C-97E9-6C17288675A0}" destId="{1E554A1A-0698-4753-BDD1-5DC381327F2E}" srcOrd="2" destOrd="0" presId="urn:microsoft.com/office/officeart/2008/layout/HalfCircleOrganizationChart"/>
    <dgm:cxn modelId="{FB816E89-A7EA-4575-9056-FDE0923FA11D}" type="presParOf" srcId="{77FCF4AC-D9CB-415C-97E9-6C17288675A0}" destId="{118A1C28-BBBD-41CE-8E67-E56DE3F62EC8}" srcOrd="3" destOrd="0" presId="urn:microsoft.com/office/officeart/2008/layout/HalfCircleOrganizationChart"/>
    <dgm:cxn modelId="{DA4AF4E9-43E9-4780-84C5-4A21170F2761}" type="presParOf" srcId="{118A1C28-BBBD-41CE-8E67-E56DE3F62EC8}" destId="{25578E8B-C8B1-4CD6-A36D-DF4A369D0CDD}" srcOrd="0" destOrd="0" presId="urn:microsoft.com/office/officeart/2008/layout/HalfCircleOrganizationChart"/>
    <dgm:cxn modelId="{C0F5C1CB-F4C9-45DE-964F-E1D2C563CD28}" type="presParOf" srcId="{25578E8B-C8B1-4CD6-A36D-DF4A369D0CDD}" destId="{A3BEDFC7-D56F-4D92-A462-79A64E6AA0A3}" srcOrd="0" destOrd="0" presId="urn:microsoft.com/office/officeart/2008/layout/HalfCircleOrganizationChart"/>
    <dgm:cxn modelId="{3D533E21-9394-4797-AB1C-70813DD5BE84}" type="presParOf" srcId="{25578E8B-C8B1-4CD6-A36D-DF4A369D0CDD}" destId="{D0DA40FD-4B0B-4839-ACF7-6FF56239E79F}" srcOrd="1" destOrd="0" presId="urn:microsoft.com/office/officeart/2008/layout/HalfCircleOrganizationChart"/>
    <dgm:cxn modelId="{4073624D-711B-4FC7-83C2-6EB752AE3362}" type="presParOf" srcId="{25578E8B-C8B1-4CD6-A36D-DF4A369D0CDD}" destId="{DC8D6100-6491-4857-B38C-452FA714D92D}" srcOrd="2" destOrd="0" presId="urn:microsoft.com/office/officeart/2008/layout/HalfCircleOrganizationChart"/>
    <dgm:cxn modelId="{4B09D686-8ADC-43FF-88E6-67037FB6000C}" type="presParOf" srcId="{25578E8B-C8B1-4CD6-A36D-DF4A369D0CDD}" destId="{01B489C2-F67E-4FD1-A2A9-88BE71096004}" srcOrd="3" destOrd="0" presId="urn:microsoft.com/office/officeart/2008/layout/HalfCircleOrganizationChart"/>
    <dgm:cxn modelId="{EEFCA284-B351-4634-B1E4-39B4A2B06CB1}" type="presParOf" srcId="{118A1C28-BBBD-41CE-8E67-E56DE3F62EC8}" destId="{6ECBA21C-BF3A-4216-A6ED-60F663978004}" srcOrd="1" destOrd="0" presId="urn:microsoft.com/office/officeart/2008/layout/HalfCircleOrganizationChart"/>
    <dgm:cxn modelId="{990D51B5-F4D9-413B-B073-B22E47639E1A}" type="presParOf" srcId="{118A1C28-BBBD-41CE-8E67-E56DE3F62EC8}" destId="{6A90BB8A-44DB-4A0C-AA00-4C7547C624DA}" srcOrd="2" destOrd="0" presId="urn:microsoft.com/office/officeart/2008/layout/HalfCircleOrganizationChart"/>
    <dgm:cxn modelId="{F9E6C324-DEC5-48DB-B4C1-BEF43CA89C0D}" type="presParOf" srcId="{72557325-EE33-4AA4-AF33-20FAAFFC13A2}" destId="{468F5187-B34F-4369-9C7C-AD7FAD499A3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AED3BB-F53A-4355-90D3-6244E059063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E4EF9E0-C58B-47FC-ABF4-761329FFD46C}">
      <dgm:prSet phldrT="[Text]"/>
      <dgm:spPr/>
      <dgm:t>
        <a:bodyPr/>
        <a:lstStyle/>
        <a:p>
          <a:r>
            <a:rPr lang="en-US" dirty="0"/>
            <a:t>Clustering </a:t>
          </a:r>
        </a:p>
      </dgm:t>
    </dgm:pt>
    <dgm:pt modelId="{9BD9B9B0-7653-4422-820F-9BFFD77604E5}" type="parTrans" cxnId="{C7CD16AF-F557-4E7D-B043-23A9BDB21DE1}">
      <dgm:prSet/>
      <dgm:spPr/>
      <dgm:t>
        <a:bodyPr/>
        <a:lstStyle/>
        <a:p>
          <a:endParaRPr lang="en-US"/>
        </a:p>
      </dgm:t>
    </dgm:pt>
    <dgm:pt modelId="{041A626B-32A3-4556-AA71-1D152A1ACA18}" type="sibTrans" cxnId="{C7CD16AF-F557-4E7D-B043-23A9BDB21DE1}">
      <dgm:prSet/>
      <dgm:spPr/>
      <dgm:t>
        <a:bodyPr/>
        <a:lstStyle/>
        <a:p>
          <a:endParaRPr lang="en-US"/>
        </a:p>
      </dgm:t>
    </dgm:pt>
    <dgm:pt modelId="{B65448DA-308B-4D96-B12A-176347DB3F9E}">
      <dgm:prSet phldrT="[Text]"/>
      <dgm:spPr/>
      <dgm:t>
        <a:bodyPr/>
        <a:lstStyle/>
        <a:p>
          <a:r>
            <a:rPr lang="en-US" dirty="0"/>
            <a:t>Centroid Based Clustering</a:t>
          </a:r>
        </a:p>
      </dgm:t>
    </dgm:pt>
    <dgm:pt modelId="{67F7682A-2666-4F05-B0A0-DB735FB865D4}" type="parTrans" cxnId="{ABE63056-1BF5-4DBA-9069-201DC1026552}">
      <dgm:prSet/>
      <dgm:spPr/>
      <dgm:t>
        <a:bodyPr/>
        <a:lstStyle/>
        <a:p>
          <a:endParaRPr lang="en-US"/>
        </a:p>
      </dgm:t>
    </dgm:pt>
    <dgm:pt modelId="{1F1060C0-C8B6-415A-AF30-5AF6003F3D88}" type="sibTrans" cxnId="{ABE63056-1BF5-4DBA-9069-201DC1026552}">
      <dgm:prSet/>
      <dgm:spPr/>
      <dgm:t>
        <a:bodyPr/>
        <a:lstStyle/>
        <a:p>
          <a:endParaRPr lang="en-US"/>
        </a:p>
      </dgm:t>
    </dgm:pt>
    <dgm:pt modelId="{E3C3AAF0-E035-433F-9208-B44C038B2545}">
      <dgm:prSet phldrT="[Text]"/>
      <dgm:spPr/>
      <dgm:t>
        <a:bodyPr/>
        <a:lstStyle/>
        <a:p>
          <a:r>
            <a:rPr lang="en-US" dirty="0"/>
            <a:t>Hierarchical Based Clustering</a:t>
          </a:r>
        </a:p>
      </dgm:t>
    </dgm:pt>
    <dgm:pt modelId="{EB549D1D-D9A6-49CE-B441-09A5F5428CCC}" type="parTrans" cxnId="{19FC71EC-7CDC-4DE7-B8EE-96FAD76F0C36}">
      <dgm:prSet/>
      <dgm:spPr/>
      <dgm:t>
        <a:bodyPr/>
        <a:lstStyle/>
        <a:p>
          <a:endParaRPr lang="en-US"/>
        </a:p>
      </dgm:t>
    </dgm:pt>
    <dgm:pt modelId="{E133BCE7-04F4-4942-9F16-88BE70A8AC16}" type="sibTrans" cxnId="{19FC71EC-7CDC-4DE7-B8EE-96FAD76F0C36}">
      <dgm:prSet/>
      <dgm:spPr/>
      <dgm:t>
        <a:bodyPr/>
        <a:lstStyle/>
        <a:p>
          <a:endParaRPr lang="en-US"/>
        </a:p>
      </dgm:t>
    </dgm:pt>
    <dgm:pt modelId="{28BDAFC8-EFD0-41C8-B2EA-9578D717800B}">
      <dgm:prSet phldrT="[Text]"/>
      <dgm:spPr/>
      <dgm:t>
        <a:bodyPr/>
        <a:lstStyle/>
        <a:p>
          <a:r>
            <a:rPr lang="en-US" dirty="0"/>
            <a:t>Density Based Clustering </a:t>
          </a:r>
        </a:p>
      </dgm:t>
    </dgm:pt>
    <dgm:pt modelId="{3F8979AC-0B13-4363-933C-57BEB23D4BAF}" type="parTrans" cxnId="{2E166FAE-E06E-4A5B-8727-64ECD3EDD327}">
      <dgm:prSet/>
      <dgm:spPr/>
      <dgm:t>
        <a:bodyPr/>
        <a:lstStyle/>
        <a:p>
          <a:endParaRPr lang="en-US"/>
        </a:p>
      </dgm:t>
    </dgm:pt>
    <dgm:pt modelId="{D8197D2A-3D99-4989-AAA8-99A655FA0118}" type="sibTrans" cxnId="{2E166FAE-E06E-4A5B-8727-64ECD3EDD327}">
      <dgm:prSet/>
      <dgm:spPr/>
      <dgm:t>
        <a:bodyPr/>
        <a:lstStyle/>
        <a:p>
          <a:endParaRPr lang="en-US"/>
        </a:p>
      </dgm:t>
    </dgm:pt>
    <dgm:pt modelId="{FC5FCE62-3FA9-4AD6-AA92-051C2020AED7}">
      <dgm:prSet phldrT="[Text]"/>
      <dgm:spPr/>
      <dgm:t>
        <a:bodyPr/>
        <a:lstStyle/>
        <a:p>
          <a:r>
            <a:rPr lang="en-US" dirty="0"/>
            <a:t>Graph Based Clustering</a:t>
          </a:r>
        </a:p>
      </dgm:t>
    </dgm:pt>
    <dgm:pt modelId="{A8A969BA-761D-46C0-BC9F-BB596040DEF0}" type="parTrans" cxnId="{6B3E3122-5C59-4047-B85B-EF10D0E0592E}">
      <dgm:prSet/>
      <dgm:spPr/>
      <dgm:t>
        <a:bodyPr/>
        <a:lstStyle/>
        <a:p>
          <a:endParaRPr lang="en-US"/>
        </a:p>
      </dgm:t>
    </dgm:pt>
    <dgm:pt modelId="{BE315B20-5EEE-4482-B0DC-DBA6159369D6}" type="sibTrans" cxnId="{6B3E3122-5C59-4047-B85B-EF10D0E0592E}">
      <dgm:prSet/>
      <dgm:spPr/>
      <dgm:t>
        <a:bodyPr/>
        <a:lstStyle/>
        <a:p>
          <a:endParaRPr lang="en-US"/>
        </a:p>
      </dgm:t>
    </dgm:pt>
    <dgm:pt modelId="{444213EE-24F6-4A15-9766-5981584C377E}" type="pres">
      <dgm:prSet presAssocID="{24AED3BB-F53A-4355-90D3-6244E059063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557325-EE33-4AA4-AF33-20FAAFFC13A2}" type="pres">
      <dgm:prSet presAssocID="{9E4EF9E0-C58B-47FC-ABF4-761329FFD46C}" presName="hierRoot1" presStyleCnt="0">
        <dgm:presLayoutVars>
          <dgm:hierBranch val="init"/>
        </dgm:presLayoutVars>
      </dgm:prSet>
      <dgm:spPr/>
    </dgm:pt>
    <dgm:pt modelId="{B67B966F-2265-468A-8F27-C575BFB0078C}" type="pres">
      <dgm:prSet presAssocID="{9E4EF9E0-C58B-47FC-ABF4-761329FFD46C}" presName="rootComposite1" presStyleCnt="0"/>
      <dgm:spPr/>
    </dgm:pt>
    <dgm:pt modelId="{891CACBD-E932-474E-824D-84DB6E47A130}" type="pres">
      <dgm:prSet presAssocID="{9E4EF9E0-C58B-47FC-ABF4-761329FFD46C}" presName="rootText1" presStyleLbl="alignAcc1" presStyleIdx="0" presStyleCnt="0" custScaleX="114698">
        <dgm:presLayoutVars>
          <dgm:chPref val="3"/>
        </dgm:presLayoutVars>
      </dgm:prSet>
      <dgm:spPr/>
    </dgm:pt>
    <dgm:pt modelId="{338D7540-0DCD-4BB1-A6CE-BB140A08FA33}" type="pres">
      <dgm:prSet presAssocID="{9E4EF9E0-C58B-47FC-ABF4-761329FFD46C}" presName="topArc1" presStyleLbl="parChTrans1D1" presStyleIdx="0" presStyleCnt="10"/>
      <dgm:spPr/>
    </dgm:pt>
    <dgm:pt modelId="{DC3BBFCD-1C28-499E-89EC-CB1BDAF4F1E2}" type="pres">
      <dgm:prSet presAssocID="{9E4EF9E0-C58B-47FC-ABF4-761329FFD46C}" presName="bottomArc1" presStyleLbl="parChTrans1D1" presStyleIdx="1" presStyleCnt="10"/>
      <dgm:spPr/>
    </dgm:pt>
    <dgm:pt modelId="{01E7B099-2C02-415F-A301-B26B00F5DC22}" type="pres">
      <dgm:prSet presAssocID="{9E4EF9E0-C58B-47FC-ABF4-761329FFD46C}" presName="topConnNode1" presStyleLbl="node1" presStyleIdx="0" presStyleCnt="0"/>
      <dgm:spPr/>
    </dgm:pt>
    <dgm:pt modelId="{77FCF4AC-D9CB-415C-97E9-6C17288675A0}" type="pres">
      <dgm:prSet presAssocID="{9E4EF9E0-C58B-47FC-ABF4-761329FFD46C}" presName="hierChild2" presStyleCnt="0"/>
      <dgm:spPr/>
    </dgm:pt>
    <dgm:pt modelId="{0ECE06CD-434A-4612-AABB-A6143B4C73B1}" type="pres">
      <dgm:prSet presAssocID="{67F7682A-2666-4F05-B0A0-DB735FB865D4}" presName="Name28" presStyleLbl="parChTrans1D2" presStyleIdx="0" presStyleCnt="4"/>
      <dgm:spPr/>
    </dgm:pt>
    <dgm:pt modelId="{27F40B3A-19A8-4E7A-996F-22095085AA09}" type="pres">
      <dgm:prSet presAssocID="{B65448DA-308B-4D96-B12A-176347DB3F9E}" presName="hierRoot2" presStyleCnt="0">
        <dgm:presLayoutVars>
          <dgm:hierBranch val="init"/>
        </dgm:presLayoutVars>
      </dgm:prSet>
      <dgm:spPr/>
    </dgm:pt>
    <dgm:pt modelId="{1FFC0D90-ED8F-45F6-B8AC-9BEE119E0A0D}" type="pres">
      <dgm:prSet presAssocID="{B65448DA-308B-4D96-B12A-176347DB3F9E}" presName="rootComposite2" presStyleCnt="0"/>
      <dgm:spPr/>
    </dgm:pt>
    <dgm:pt modelId="{D6887F88-2FEC-4825-A467-24576A0C19B8}" type="pres">
      <dgm:prSet presAssocID="{B65448DA-308B-4D96-B12A-176347DB3F9E}" presName="rootText2" presStyleLbl="alignAcc1" presStyleIdx="0" presStyleCnt="0">
        <dgm:presLayoutVars>
          <dgm:chPref val="3"/>
        </dgm:presLayoutVars>
      </dgm:prSet>
      <dgm:spPr/>
    </dgm:pt>
    <dgm:pt modelId="{0845AB19-1E0A-44EC-8CAA-E97513601074}" type="pres">
      <dgm:prSet presAssocID="{B65448DA-308B-4D96-B12A-176347DB3F9E}" presName="topArc2" presStyleLbl="parChTrans1D1" presStyleIdx="2" presStyleCnt="10"/>
      <dgm:spPr/>
    </dgm:pt>
    <dgm:pt modelId="{1BE7EB11-0844-4EB5-ABA6-7042A0DF0F89}" type="pres">
      <dgm:prSet presAssocID="{B65448DA-308B-4D96-B12A-176347DB3F9E}" presName="bottomArc2" presStyleLbl="parChTrans1D1" presStyleIdx="3" presStyleCnt="10"/>
      <dgm:spPr/>
    </dgm:pt>
    <dgm:pt modelId="{B668D6D0-1ED4-4964-B998-63BB64F99CD4}" type="pres">
      <dgm:prSet presAssocID="{B65448DA-308B-4D96-B12A-176347DB3F9E}" presName="topConnNode2" presStyleLbl="node2" presStyleIdx="0" presStyleCnt="0"/>
      <dgm:spPr/>
    </dgm:pt>
    <dgm:pt modelId="{EB22C6AE-72B7-4BA7-A1F4-41790F20AE31}" type="pres">
      <dgm:prSet presAssocID="{B65448DA-308B-4D96-B12A-176347DB3F9E}" presName="hierChild4" presStyleCnt="0"/>
      <dgm:spPr/>
    </dgm:pt>
    <dgm:pt modelId="{E56B4BE0-89FF-4639-9D38-C81E92883769}" type="pres">
      <dgm:prSet presAssocID="{B65448DA-308B-4D96-B12A-176347DB3F9E}" presName="hierChild5" presStyleCnt="0"/>
      <dgm:spPr/>
    </dgm:pt>
    <dgm:pt modelId="{1E554A1A-0698-4753-BDD1-5DC381327F2E}" type="pres">
      <dgm:prSet presAssocID="{EB549D1D-D9A6-49CE-B441-09A5F5428CCC}" presName="Name28" presStyleLbl="parChTrans1D2" presStyleIdx="1" presStyleCnt="4"/>
      <dgm:spPr/>
    </dgm:pt>
    <dgm:pt modelId="{118A1C28-BBBD-41CE-8E67-E56DE3F62EC8}" type="pres">
      <dgm:prSet presAssocID="{E3C3AAF0-E035-433F-9208-B44C038B2545}" presName="hierRoot2" presStyleCnt="0">
        <dgm:presLayoutVars>
          <dgm:hierBranch val="init"/>
        </dgm:presLayoutVars>
      </dgm:prSet>
      <dgm:spPr/>
    </dgm:pt>
    <dgm:pt modelId="{25578E8B-C8B1-4CD6-A36D-DF4A369D0CDD}" type="pres">
      <dgm:prSet presAssocID="{E3C3AAF0-E035-433F-9208-B44C038B2545}" presName="rootComposite2" presStyleCnt="0"/>
      <dgm:spPr/>
    </dgm:pt>
    <dgm:pt modelId="{A3BEDFC7-D56F-4D92-A462-79A64E6AA0A3}" type="pres">
      <dgm:prSet presAssocID="{E3C3AAF0-E035-433F-9208-B44C038B2545}" presName="rootText2" presStyleLbl="alignAcc1" presStyleIdx="0" presStyleCnt="0">
        <dgm:presLayoutVars>
          <dgm:chPref val="3"/>
        </dgm:presLayoutVars>
      </dgm:prSet>
      <dgm:spPr/>
    </dgm:pt>
    <dgm:pt modelId="{D0DA40FD-4B0B-4839-ACF7-6FF56239E79F}" type="pres">
      <dgm:prSet presAssocID="{E3C3AAF0-E035-433F-9208-B44C038B2545}" presName="topArc2" presStyleLbl="parChTrans1D1" presStyleIdx="4" presStyleCnt="10"/>
      <dgm:spPr/>
    </dgm:pt>
    <dgm:pt modelId="{DC8D6100-6491-4857-B38C-452FA714D92D}" type="pres">
      <dgm:prSet presAssocID="{E3C3AAF0-E035-433F-9208-B44C038B2545}" presName="bottomArc2" presStyleLbl="parChTrans1D1" presStyleIdx="5" presStyleCnt="10"/>
      <dgm:spPr/>
    </dgm:pt>
    <dgm:pt modelId="{01B489C2-F67E-4FD1-A2A9-88BE71096004}" type="pres">
      <dgm:prSet presAssocID="{E3C3AAF0-E035-433F-9208-B44C038B2545}" presName="topConnNode2" presStyleLbl="node2" presStyleIdx="0" presStyleCnt="0"/>
      <dgm:spPr/>
    </dgm:pt>
    <dgm:pt modelId="{6ECBA21C-BF3A-4216-A6ED-60F663978004}" type="pres">
      <dgm:prSet presAssocID="{E3C3AAF0-E035-433F-9208-B44C038B2545}" presName="hierChild4" presStyleCnt="0"/>
      <dgm:spPr/>
    </dgm:pt>
    <dgm:pt modelId="{6A90BB8A-44DB-4A0C-AA00-4C7547C624DA}" type="pres">
      <dgm:prSet presAssocID="{E3C3AAF0-E035-433F-9208-B44C038B2545}" presName="hierChild5" presStyleCnt="0"/>
      <dgm:spPr/>
    </dgm:pt>
    <dgm:pt modelId="{575D8735-AC49-4288-BD26-CB7682B1E299}" type="pres">
      <dgm:prSet presAssocID="{3F8979AC-0B13-4363-933C-57BEB23D4BAF}" presName="Name28" presStyleLbl="parChTrans1D2" presStyleIdx="2" presStyleCnt="4"/>
      <dgm:spPr/>
    </dgm:pt>
    <dgm:pt modelId="{A5F5357A-EBD8-40A9-9851-CEF261060509}" type="pres">
      <dgm:prSet presAssocID="{28BDAFC8-EFD0-41C8-B2EA-9578D717800B}" presName="hierRoot2" presStyleCnt="0">
        <dgm:presLayoutVars>
          <dgm:hierBranch val="init"/>
        </dgm:presLayoutVars>
      </dgm:prSet>
      <dgm:spPr/>
    </dgm:pt>
    <dgm:pt modelId="{9E817413-2F30-4704-A1C7-800A18608E1B}" type="pres">
      <dgm:prSet presAssocID="{28BDAFC8-EFD0-41C8-B2EA-9578D717800B}" presName="rootComposite2" presStyleCnt="0"/>
      <dgm:spPr/>
    </dgm:pt>
    <dgm:pt modelId="{3F88EB5F-752A-42E4-826C-9686197EAA0A}" type="pres">
      <dgm:prSet presAssocID="{28BDAFC8-EFD0-41C8-B2EA-9578D717800B}" presName="rootText2" presStyleLbl="alignAcc1" presStyleIdx="0" presStyleCnt="0">
        <dgm:presLayoutVars>
          <dgm:chPref val="3"/>
        </dgm:presLayoutVars>
      </dgm:prSet>
      <dgm:spPr/>
    </dgm:pt>
    <dgm:pt modelId="{6930A0A1-BB52-4C06-9E69-6DDE6104AB4B}" type="pres">
      <dgm:prSet presAssocID="{28BDAFC8-EFD0-41C8-B2EA-9578D717800B}" presName="topArc2" presStyleLbl="parChTrans1D1" presStyleIdx="6" presStyleCnt="10"/>
      <dgm:spPr/>
    </dgm:pt>
    <dgm:pt modelId="{25624888-FC70-4823-82AB-2B1BFC5614D3}" type="pres">
      <dgm:prSet presAssocID="{28BDAFC8-EFD0-41C8-B2EA-9578D717800B}" presName="bottomArc2" presStyleLbl="parChTrans1D1" presStyleIdx="7" presStyleCnt="10"/>
      <dgm:spPr/>
    </dgm:pt>
    <dgm:pt modelId="{DA09D97F-A5A9-4BAF-8066-436AE8C45527}" type="pres">
      <dgm:prSet presAssocID="{28BDAFC8-EFD0-41C8-B2EA-9578D717800B}" presName="topConnNode2" presStyleLbl="node2" presStyleIdx="0" presStyleCnt="0"/>
      <dgm:spPr/>
    </dgm:pt>
    <dgm:pt modelId="{28EF2542-BE19-4384-91FF-E2E506CA8176}" type="pres">
      <dgm:prSet presAssocID="{28BDAFC8-EFD0-41C8-B2EA-9578D717800B}" presName="hierChild4" presStyleCnt="0"/>
      <dgm:spPr/>
    </dgm:pt>
    <dgm:pt modelId="{2BA12747-6E66-46E7-AB0E-65012436F985}" type="pres">
      <dgm:prSet presAssocID="{28BDAFC8-EFD0-41C8-B2EA-9578D717800B}" presName="hierChild5" presStyleCnt="0"/>
      <dgm:spPr/>
    </dgm:pt>
    <dgm:pt modelId="{66DEB72C-16EA-49B9-A742-14E4B9F5A255}" type="pres">
      <dgm:prSet presAssocID="{A8A969BA-761D-46C0-BC9F-BB596040DEF0}" presName="Name28" presStyleLbl="parChTrans1D2" presStyleIdx="3" presStyleCnt="4"/>
      <dgm:spPr/>
    </dgm:pt>
    <dgm:pt modelId="{3D34400B-403F-4128-A9B9-2F370123AE08}" type="pres">
      <dgm:prSet presAssocID="{FC5FCE62-3FA9-4AD6-AA92-051C2020AED7}" presName="hierRoot2" presStyleCnt="0">
        <dgm:presLayoutVars>
          <dgm:hierBranch val="init"/>
        </dgm:presLayoutVars>
      </dgm:prSet>
      <dgm:spPr/>
    </dgm:pt>
    <dgm:pt modelId="{8257D1BB-1C5D-493D-8BA5-947E2F8BFCE2}" type="pres">
      <dgm:prSet presAssocID="{FC5FCE62-3FA9-4AD6-AA92-051C2020AED7}" presName="rootComposite2" presStyleCnt="0"/>
      <dgm:spPr/>
    </dgm:pt>
    <dgm:pt modelId="{50C0ECB7-675D-4DAA-A48E-E397DA9AB74E}" type="pres">
      <dgm:prSet presAssocID="{FC5FCE62-3FA9-4AD6-AA92-051C2020AED7}" presName="rootText2" presStyleLbl="alignAcc1" presStyleIdx="0" presStyleCnt="0">
        <dgm:presLayoutVars>
          <dgm:chPref val="3"/>
        </dgm:presLayoutVars>
      </dgm:prSet>
      <dgm:spPr/>
    </dgm:pt>
    <dgm:pt modelId="{6EE6B207-2BE0-40BC-80C5-D6911AEE7EAD}" type="pres">
      <dgm:prSet presAssocID="{FC5FCE62-3FA9-4AD6-AA92-051C2020AED7}" presName="topArc2" presStyleLbl="parChTrans1D1" presStyleIdx="8" presStyleCnt="10"/>
      <dgm:spPr/>
    </dgm:pt>
    <dgm:pt modelId="{07FBDE3C-D5F1-4332-8488-F41823656FB8}" type="pres">
      <dgm:prSet presAssocID="{FC5FCE62-3FA9-4AD6-AA92-051C2020AED7}" presName="bottomArc2" presStyleLbl="parChTrans1D1" presStyleIdx="9" presStyleCnt="10"/>
      <dgm:spPr/>
    </dgm:pt>
    <dgm:pt modelId="{A83711CC-3516-484A-BD99-B8BE9B5A959D}" type="pres">
      <dgm:prSet presAssocID="{FC5FCE62-3FA9-4AD6-AA92-051C2020AED7}" presName="topConnNode2" presStyleLbl="node2" presStyleIdx="0" presStyleCnt="0"/>
      <dgm:spPr/>
    </dgm:pt>
    <dgm:pt modelId="{0D1F86D1-F0F1-4154-BBCB-43A4A4B5F779}" type="pres">
      <dgm:prSet presAssocID="{FC5FCE62-3FA9-4AD6-AA92-051C2020AED7}" presName="hierChild4" presStyleCnt="0"/>
      <dgm:spPr/>
    </dgm:pt>
    <dgm:pt modelId="{A5AA2730-DE6C-443C-A324-39F623853254}" type="pres">
      <dgm:prSet presAssocID="{FC5FCE62-3FA9-4AD6-AA92-051C2020AED7}" presName="hierChild5" presStyleCnt="0"/>
      <dgm:spPr/>
    </dgm:pt>
    <dgm:pt modelId="{468F5187-B34F-4369-9C7C-AD7FAD499A30}" type="pres">
      <dgm:prSet presAssocID="{9E4EF9E0-C58B-47FC-ABF4-761329FFD46C}" presName="hierChild3" presStyleCnt="0"/>
      <dgm:spPr/>
    </dgm:pt>
  </dgm:ptLst>
  <dgm:cxnLst>
    <dgm:cxn modelId="{6B3E3122-5C59-4047-B85B-EF10D0E0592E}" srcId="{9E4EF9E0-C58B-47FC-ABF4-761329FFD46C}" destId="{FC5FCE62-3FA9-4AD6-AA92-051C2020AED7}" srcOrd="3" destOrd="0" parTransId="{A8A969BA-761D-46C0-BC9F-BB596040DEF0}" sibTransId="{BE315B20-5EEE-4482-B0DC-DBA6159369D6}"/>
    <dgm:cxn modelId="{756DAB2E-7DB1-49F6-9222-327BEAF7B5F6}" type="presOf" srcId="{67F7682A-2666-4F05-B0A0-DB735FB865D4}" destId="{0ECE06CD-434A-4612-AABB-A6143B4C73B1}" srcOrd="0" destOrd="0" presId="urn:microsoft.com/office/officeart/2008/layout/HalfCircleOrganizationChart"/>
    <dgm:cxn modelId="{70101F44-B9E7-4D33-9875-CF291FEE80B0}" type="presOf" srcId="{9E4EF9E0-C58B-47FC-ABF4-761329FFD46C}" destId="{891CACBD-E932-474E-824D-84DB6E47A130}" srcOrd="0" destOrd="0" presId="urn:microsoft.com/office/officeart/2008/layout/HalfCircleOrganizationChart"/>
    <dgm:cxn modelId="{F39D0B6C-FCB9-44E7-AFF8-062195D6208F}" type="presOf" srcId="{FC5FCE62-3FA9-4AD6-AA92-051C2020AED7}" destId="{A83711CC-3516-484A-BD99-B8BE9B5A959D}" srcOrd="1" destOrd="0" presId="urn:microsoft.com/office/officeart/2008/layout/HalfCircleOrganizationChart"/>
    <dgm:cxn modelId="{88B31475-24DE-4CA1-BEE1-F4A5B5DA5F1E}" type="presOf" srcId="{EB549D1D-D9A6-49CE-B441-09A5F5428CCC}" destId="{1E554A1A-0698-4753-BDD1-5DC381327F2E}" srcOrd="0" destOrd="0" presId="urn:microsoft.com/office/officeart/2008/layout/HalfCircleOrganizationChart"/>
    <dgm:cxn modelId="{ABE63056-1BF5-4DBA-9069-201DC1026552}" srcId="{9E4EF9E0-C58B-47FC-ABF4-761329FFD46C}" destId="{B65448DA-308B-4D96-B12A-176347DB3F9E}" srcOrd="0" destOrd="0" parTransId="{67F7682A-2666-4F05-B0A0-DB735FB865D4}" sibTransId="{1F1060C0-C8B6-415A-AF30-5AF6003F3D88}"/>
    <dgm:cxn modelId="{52A3CC78-4950-4D3C-9F9B-2963DC53CF7D}" type="presOf" srcId="{28BDAFC8-EFD0-41C8-B2EA-9578D717800B}" destId="{DA09D97F-A5A9-4BAF-8066-436AE8C45527}" srcOrd="1" destOrd="0" presId="urn:microsoft.com/office/officeart/2008/layout/HalfCircleOrganizationChart"/>
    <dgm:cxn modelId="{9629C881-A97E-49EE-B6BB-590CF20F6FA0}" type="presOf" srcId="{B65448DA-308B-4D96-B12A-176347DB3F9E}" destId="{B668D6D0-1ED4-4964-B998-63BB64F99CD4}" srcOrd="1" destOrd="0" presId="urn:microsoft.com/office/officeart/2008/layout/HalfCircleOrganizationChart"/>
    <dgm:cxn modelId="{80116A8A-3FE9-48AD-B7B6-0910F1F486F0}" type="presOf" srcId="{E3C3AAF0-E035-433F-9208-B44C038B2545}" destId="{A3BEDFC7-D56F-4D92-A462-79A64E6AA0A3}" srcOrd="0" destOrd="0" presId="urn:microsoft.com/office/officeart/2008/layout/HalfCircleOrganizationChart"/>
    <dgm:cxn modelId="{939795A7-8E80-4C61-8434-BD1CF3F3FB43}" type="presOf" srcId="{B65448DA-308B-4D96-B12A-176347DB3F9E}" destId="{D6887F88-2FEC-4825-A467-24576A0C19B8}" srcOrd="0" destOrd="0" presId="urn:microsoft.com/office/officeart/2008/layout/HalfCircleOrganizationChart"/>
    <dgm:cxn modelId="{2E166FAE-E06E-4A5B-8727-64ECD3EDD327}" srcId="{9E4EF9E0-C58B-47FC-ABF4-761329FFD46C}" destId="{28BDAFC8-EFD0-41C8-B2EA-9578D717800B}" srcOrd="2" destOrd="0" parTransId="{3F8979AC-0B13-4363-933C-57BEB23D4BAF}" sibTransId="{D8197D2A-3D99-4989-AAA8-99A655FA0118}"/>
    <dgm:cxn modelId="{C7CD16AF-F557-4E7D-B043-23A9BDB21DE1}" srcId="{24AED3BB-F53A-4355-90D3-6244E059063F}" destId="{9E4EF9E0-C58B-47FC-ABF4-761329FFD46C}" srcOrd="0" destOrd="0" parTransId="{9BD9B9B0-7653-4422-820F-9BFFD77604E5}" sibTransId="{041A626B-32A3-4556-AA71-1D152A1ACA18}"/>
    <dgm:cxn modelId="{F86A9FCC-DDA1-4129-B5AE-096B7ADD21BB}" type="presOf" srcId="{28BDAFC8-EFD0-41C8-B2EA-9578D717800B}" destId="{3F88EB5F-752A-42E4-826C-9686197EAA0A}" srcOrd="0" destOrd="0" presId="urn:microsoft.com/office/officeart/2008/layout/HalfCircleOrganizationChart"/>
    <dgm:cxn modelId="{131038CD-E575-4889-A389-86642A98064E}" type="presOf" srcId="{E3C3AAF0-E035-433F-9208-B44C038B2545}" destId="{01B489C2-F67E-4FD1-A2A9-88BE71096004}" srcOrd="1" destOrd="0" presId="urn:microsoft.com/office/officeart/2008/layout/HalfCircleOrganizationChart"/>
    <dgm:cxn modelId="{E7B40ED6-D877-4758-ABE5-EE80F555E85C}" type="presOf" srcId="{FC5FCE62-3FA9-4AD6-AA92-051C2020AED7}" destId="{50C0ECB7-675D-4DAA-A48E-E397DA9AB74E}" srcOrd="0" destOrd="0" presId="urn:microsoft.com/office/officeart/2008/layout/HalfCircleOrganizationChart"/>
    <dgm:cxn modelId="{93DDD2DF-5549-4CFB-9581-51AF46CE1BE0}" type="presOf" srcId="{9E4EF9E0-C58B-47FC-ABF4-761329FFD46C}" destId="{01E7B099-2C02-415F-A301-B26B00F5DC22}" srcOrd="1" destOrd="0" presId="urn:microsoft.com/office/officeart/2008/layout/HalfCircleOrganizationChart"/>
    <dgm:cxn modelId="{D7FD0FE4-4AA1-4BFA-A3CF-3B69CF10EBB0}" type="presOf" srcId="{A8A969BA-761D-46C0-BC9F-BB596040DEF0}" destId="{66DEB72C-16EA-49B9-A742-14E4B9F5A255}" srcOrd="0" destOrd="0" presId="urn:microsoft.com/office/officeart/2008/layout/HalfCircleOrganizationChart"/>
    <dgm:cxn modelId="{5C0E90E4-CDB1-4516-9F1B-5534CF161070}" type="presOf" srcId="{24AED3BB-F53A-4355-90D3-6244E059063F}" destId="{444213EE-24F6-4A15-9766-5981584C377E}" srcOrd="0" destOrd="0" presId="urn:microsoft.com/office/officeart/2008/layout/HalfCircleOrganizationChart"/>
    <dgm:cxn modelId="{19FC71EC-7CDC-4DE7-B8EE-96FAD76F0C36}" srcId="{9E4EF9E0-C58B-47FC-ABF4-761329FFD46C}" destId="{E3C3AAF0-E035-433F-9208-B44C038B2545}" srcOrd="1" destOrd="0" parTransId="{EB549D1D-D9A6-49CE-B441-09A5F5428CCC}" sibTransId="{E133BCE7-04F4-4942-9F16-88BE70A8AC16}"/>
    <dgm:cxn modelId="{756413F6-1B42-4044-B153-28231242E41D}" type="presOf" srcId="{3F8979AC-0B13-4363-933C-57BEB23D4BAF}" destId="{575D8735-AC49-4288-BD26-CB7682B1E299}" srcOrd="0" destOrd="0" presId="urn:microsoft.com/office/officeart/2008/layout/HalfCircleOrganizationChart"/>
    <dgm:cxn modelId="{3D51F68E-B6D5-45BB-962B-AB08849862CA}" type="presParOf" srcId="{444213EE-24F6-4A15-9766-5981584C377E}" destId="{72557325-EE33-4AA4-AF33-20FAAFFC13A2}" srcOrd="0" destOrd="0" presId="urn:microsoft.com/office/officeart/2008/layout/HalfCircleOrganizationChart"/>
    <dgm:cxn modelId="{07204770-CA84-4AD8-AC7F-DA76A9345A17}" type="presParOf" srcId="{72557325-EE33-4AA4-AF33-20FAAFFC13A2}" destId="{B67B966F-2265-468A-8F27-C575BFB0078C}" srcOrd="0" destOrd="0" presId="urn:microsoft.com/office/officeart/2008/layout/HalfCircleOrganizationChart"/>
    <dgm:cxn modelId="{ACE9697D-AD36-42D3-A1EC-A7FCD41866EA}" type="presParOf" srcId="{B67B966F-2265-468A-8F27-C575BFB0078C}" destId="{891CACBD-E932-474E-824D-84DB6E47A130}" srcOrd="0" destOrd="0" presId="urn:microsoft.com/office/officeart/2008/layout/HalfCircleOrganizationChart"/>
    <dgm:cxn modelId="{6D367065-D7F7-4E83-B1C0-A9ED5CEDBE7A}" type="presParOf" srcId="{B67B966F-2265-468A-8F27-C575BFB0078C}" destId="{338D7540-0DCD-4BB1-A6CE-BB140A08FA33}" srcOrd="1" destOrd="0" presId="urn:microsoft.com/office/officeart/2008/layout/HalfCircleOrganizationChart"/>
    <dgm:cxn modelId="{DFEAA0B9-F71F-4DDB-AC92-EFE87461ADB3}" type="presParOf" srcId="{B67B966F-2265-468A-8F27-C575BFB0078C}" destId="{DC3BBFCD-1C28-499E-89EC-CB1BDAF4F1E2}" srcOrd="2" destOrd="0" presId="urn:microsoft.com/office/officeart/2008/layout/HalfCircleOrganizationChart"/>
    <dgm:cxn modelId="{1937730F-7249-403F-9023-AC1D7A16B20C}" type="presParOf" srcId="{B67B966F-2265-468A-8F27-C575BFB0078C}" destId="{01E7B099-2C02-415F-A301-B26B00F5DC22}" srcOrd="3" destOrd="0" presId="urn:microsoft.com/office/officeart/2008/layout/HalfCircleOrganizationChart"/>
    <dgm:cxn modelId="{10B39F52-6D70-4BB2-B0B7-67EA654E7B4D}" type="presParOf" srcId="{72557325-EE33-4AA4-AF33-20FAAFFC13A2}" destId="{77FCF4AC-D9CB-415C-97E9-6C17288675A0}" srcOrd="1" destOrd="0" presId="urn:microsoft.com/office/officeart/2008/layout/HalfCircleOrganizationChart"/>
    <dgm:cxn modelId="{BBA049DF-368C-4951-8FC0-B02BCF20C2C9}" type="presParOf" srcId="{77FCF4AC-D9CB-415C-97E9-6C17288675A0}" destId="{0ECE06CD-434A-4612-AABB-A6143B4C73B1}" srcOrd="0" destOrd="0" presId="urn:microsoft.com/office/officeart/2008/layout/HalfCircleOrganizationChart"/>
    <dgm:cxn modelId="{C4A2B7DB-6AFE-46AD-BAA9-884601A390E5}" type="presParOf" srcId="{77FCF4AC-D9CB-415C-97E9-6C17288675A0}" destId="{27F40B3A-19A8-4E7A-996F-22095085AA09}" srcOrd="1" destOrd="0" presId="urn:microsoft.com/office/officeart/2008/layout/HalfCircleOrganizationChart"/>
    <dgm:cxn modelId="{A4E6BF4B-1E40-438E-B5CD-592495D7631A}" type="presParOf" srcId="{27F40B3A-19A8-4E7A-996F-22095085AA09}" destId="{1FFC0D90-ED8F-45F6-B8AC-9BEE119E0A0D}" srcOrd="0" destOrd="0" presId="urn:microsoft.com/office/officeart/2008/layout/HalfCircleOrganizationChart"/>
    <dgm:cxn modelId="{4CCC3375-A161-400E-BC15-E31DE915A235}" type="presParOf" srcId="{1FFC0D90-ED8F-45F6-B8AC-9BEE119E0A0D}" destId="{D6887F88-2FEC-4825-A467-24576A0C19B8}" srcOrd="0" destOrd="0" presId="urn:microsoft.com/office/officeart/2008/layout/HalfCircleOrganizationChart"/>
    <dgm:cxn modelId="{7BD0EFF6-6154-4413-B160-485067F5D0DE}" type="presParOf" srcId="{1FFC0D90-ED8F-45F6-B8AC-9BEE119E0A0D}" destId="{0845AB19-1E0A-44EC-8CAA-E97513601074}" srcOrd="1" destOrd="0" presId="urn:microsoft.com/office/officeart/2008/layout/HalfCircleOrganizationChart"/>
    <dgm:cxn modelId="{89B5AD32-AC27-4B78-8D30-B41EE13242A6}" type="presParOf" srcId="{1FFC0D90-ED8F-45F6-B8AC-9BEE119E0A0D}" destId="{1BE7EB11-0844-4EB5-ABA6-7042A0DF0F89}" srcOrd="2" destOrd="0" presId="urn:microsoft.com/office/officeart/2008/layout/HalfCircleOrganizationChart"/>
    <dgm:cxn modelId="{5773DC42-597E-4617-88D8-F155EB3854D3}" type="presParOf" srcId="{1FFC0D90-ED8F-45F6-B8AC-9BEE119E0A0D}" destId="{B668D6D0-1ED4-4964-B998-63BB64F99CD4}" srcOrd="3" destOrd="0" presId="urn:microsoft.com/office/officeart/2008/layout/HalfCircleOrganizationChart"/>
    <dgm:cxn modelId="{0F4D4E58-EE25-40BD-A49F-8FF3124F8D40}" type="presParOf" srcId="{27F40B3A-19A8-4E7A-996F-22095085AA09}" destId="{EB22C6AE-72B7-4BA7-A1F4-41790F20AE31}" srcOrd="1" destOrd="0" presId="urn:microsoft.com/office/officeart/2008/layout/HalfCircleOrganizationChart"/>
    <dgm:cxn modelId="{8CA197A0-2441-438B-A7C5-8242D5BF905C}" type="presParOf" srcId="{27F40B3A-19A8-4E7A-996F-22095085AA09}" destId="{E56B4BE0-89FF-4639-9D38-C81E92883769}" srcOrd="2" destOrd="0" presId="urn:microsoft.com/office/officeart/2008/layout/HalfCircleOrganizationChart"/>
    <dgm:cxn modelId="{913F5515-15C1-4493-BCA2-B1376F1F8B5F}" type="presParOf" srcId="{77FCF4AC-D9CB-415C-97E9-6C17288675A0}" destId="{1E554A1A-0698-4753-BDD1-5DC381327F2E}" srcOrd="2" destOrd="0" presId="urn:microsoft.com/office/officeart/2008/layout/HalfCircleOrganizationChart"/>
    <dgm:cxn modelId="{FB816E89-A7EA-4575-9056-FDE0923FA11D}" type="presParOf" srcId="{77FCF4AC-D9CB-415C-97E9-6C17288675A0}" destId="{118A1C28-BBBD-41CE-8E67-E56DE3F62EC8}" srcOrd="3" destOrd="0" presId="urn:microsoft.com/office/officeart/2008/layout/HalfCircleOrganizationChart"/>
    <dgm:cxn modelId="{DA4AF4E9-43E9-4780-84C5-4A21170F2761}" type="presParOf" srcId="{118A1C28-BBBD-41CE-8E67-E56DE3F62EC8}" destId="{25578E8B-C8B1-4CD6-A36D-DF4A369D0CDD}" srcOrd="0" destOrd="0" presId="urn:microsoft.com/office/officeart/2008/layout/HalfCircleOrganizationChart"/>
    <dgm:cxn modelId="{C0F5C1CB-F4C9-45DE-964F-E1D2C563CD28}" type="presParOf" srcId="{25578E8B-C8B1-4CD6-A36D-DF4A369D0CDD}" destId="{A3BEDFC7-D56F-4D92-A462-79A64E6AA0A3}" srcOrd="0" destOrd="0" presId="urn:microsoft.com/office/officeart/2008/layout/HalfCircleOrganizationChart"/>
    <dgm:cxn modelId="{3D533E21-9394-4797-AB1C-70813DD5BE84}" type="presParOf" srcId="{25578E8B-C8B1-4CD6-A36D-DF4A369D0CDD}" destId="{D0DA40FD-4B0B-4839-ACF7-6FF56239E79F}" srcOrd="1" destOrd="0" presId="urn:microsoft.com/office/officeart/2008/layout/HalfCircleOrganizationChart"/>
    <dgm:cxn modelId="{4073624D-711B-4FC7-83C2-6EB752AE3362}" type="presParOf" srcId="{25578E8B-C8B1-4CD6-A36D-DF4A369D0CDD}" destId="{DC8D6100-6491-4857-B38C-452FA714D92D}" srcOrd="2" destOrd="0" presId="urn:microsoft.com/office/officeart/2008/layout/HalfCircleOrganizationChart"/>
    <dgm:cxn modelId="{4B09D686-8ADC-43FF-88E6-67037FB6000C}" type="presParOf" srcId="{25578E8B-C8B1-4CD6-A36D-DF4A369D0CDD}" destId="{01B489C2-F67E-4FD1-A2A9-88BE71096004}" srcOrd="3" destOrd="0" presId="urn:microsoft.com/office/officeart/2008/layout/HalfCircleOrganizationChart"/>
    <dgm:cxn modelId="{EEFCA284-B351-4634-B1E4-39B4A2B06CB1}" type="presParOf" srcId="{118A1C28-BBBD-41CE-8E67-E56DE3F62EC8}" destId="{6ECBA21C-BF3A-4216-A6ED-60F663978004}" srcOrd="1" destOrd="0" presId="urn:microsoft.com/office/officeart/2008/layout/HalfCircleOrganizationChart"/>
    <dgm:cxn modelId="{990D51B5-F4D9-413B-B073-B22E47639E1A}" type="presParOf" srcId="{118A1C28-BBBD-41CE-8E67-E56DE3F62EC8}" destId="{6A90BB8A-44DB-4A0C-AA00-4C7547C624DA}" srcOrd="2" destOrd="0" presId="urn:microsoft.com/office/officeart/2008/layout/HalfCircleOrganizationChart"/>
    <dgm:cxn modelId="{7CB5DD1B-7628-41A9-9AED-A14CB830ADFC}" type="presParOf" srcId="{77FCF4AC-D9CB-415C-97E9-6C17288675A0}" destId="{575D8735-AC49-4288-BD26-CB7682B1E299}" srcOrd="4" destOrd="0" presId="urn:microsoft.com/office/officeart/2008/layout/HalfCircleOrganizationChart"/>
    <dgm:cxn modelId="{FB7076A6-E345-47F4-94F5-5E993105D681}" type="presParOf" srcId="{77FCF4AC-D9CB-415C-97E9-6C17288675A0}" destId="{A5F5357A-EBD8-40A9-9851-CEF261060509}" srcOrd="5" destOrd="0" presId="urn:microsoft.com/office/officeart/2008/layout/HalfCircleOrganizationChart"/>
    <dgm:cxn modelId="{4581F080-5F2D-4DD2-8F59-70324C3D157F}" type="presParOf" srcId="{A5F5357A-EBD8-40A9-9851-CEF261060509}" destId="{9E817413-2F30-4704-A1C7-800A18608E1B}" srcOrd="0" destOrd="0" presId="urn:microsoft.com/office/officeart/2008/layout/HalfCircleOrganizationChart"/>
    <dgm:cxn modelId="{1AA7910E-841D-445C-9747-41FDB2522DE5}" type="presParOf" srcId="{9E817413-2F30-4704-A1C7-800A18608E1B}" destId="{3F88EB5F-752A-42E4-826C-9686197EAA0A}" srcOrd="0" destOrd="0" presId="urn:microsoft.com/office/officeart/2008/layout/HalfCircleOrganizationChart"/>
    <dgm:cxn modelId="{22A66312-BB74-46A2-B569-E0DB51A02C47}" type="presParOf" srcId="{9E817413-2F30-4704-A1C7-800A18608E1B}" destId="{6930A0A1-BB52-4C06-9E69-6DDE6104AB4B}" srcOrd="1" destOrd="0" presId="urn:microsoft.com/office/officeart/2008/layout/HalfCircleOrganizationChart"/>
    <dgm:cxn modelId="{EB68B09E-61FF-4F34-B108-B72DF409EA33}" type="presParOf" srcId="{9E817413-2F30-4704-A1C7-800A18608E1B}" destId="{25624888-FC70-4823-82AB-2B1BFC5614D3}" srcOrd="2" destOrd="0" presId="urn:microsoft.com/office/officeart/2008/layout/HalfCircleOrganizationChart"/>
    <dgm:cxn modelId="{CB9E466F-3E27-48A3-A573-CE64A12A3C53}" type="presParOf" srcId="{9E817413-2F30-4704-A1C7-800A18608E1B}" destId="{DA09D97F-A5A9-4BAF-8066-436AE8C45527}" srcOrd="3" destOrd="0" presId="urn:microsoft.com/office/officeart/2008/layout/HalfCircleOrganizationChart"/>
    <dgm:cxn modelId="{68E8862F-3A08-4A22-AF31-975D913C3110}" type="presParOf" srcId="{A5F5357A-EBD8-40A9-9851-CEF261060509}" destId="{28EF2542-BE19-4384-91FF-E2E506CA8176}" srcOrd="1" destOrd="0" presId="urn:microsoft.com/office/officeart/2008/layout/HalfCircleOrganizationChart"/>
    <dgm:cxn modelId="{6F6DD4E2-F2FB-4088-BE49-15BA43917034}" type="presParOf" srcId="{A5F5357A-EBD8-40A9-9851-CEF261060509}" destId="{2BA12747-6E66-46E7-AB0E-65012436F985}" srcOrd="2" destOrd="0" presId="urn:microsoft.com/office/officeart/2008/layout/HalfCircleOrganizationChart"/>
    <dgm:cxn modelId="{795821E1-44D0-4C1A-9BB7-84FF9EC95E8D}" type="presParOf" srcId="{77FCF4AC-D9CB-415C-97E9-6C17288675A0}" destId="{66DEB72C-16EA-49B9-A742-14E4B9F5A255}" srcOrd="6" destOrd="0" presId="urn:microsoft.com/office/officeart/2008/layout/HalfCircleOrganizationChart"/>
    <dgm:cxn modelId="{96F6F5DC-00B7-4570-A4D0-E1F507EE061F}" type="presParOf" srcId="{77FCF4AC-D9CB-415C-97E9-6C17288675A0}" destId="{3D34400B-403F-4128-A9B9-2F370123AE08}" srcOrd="7" destOrd="0" presId="urn:microsoft.com/office/officeart/2008/layout/HalfCircleOrganizationChart"/>
    <dgm:cxn modelId="{56A3201F-B6F3-4E13-B698-650014BEA15D}" type="presParOf" srcId="{3D34400B-403F-4128-A9B9-2F370123AE08}" destId="{8257D1BB-1C5D-493D-8BA5-947E2F8BFCE2}" srcOrd="0" destOrd="0" presId="urn:microsoft.com/office/officeart/2008/layout/HalfCircleOrganizationChart"/>
    <dgm:cxn modelId="{D534B437-0B85-4AB4-BC69-472B5CB4F9CF}" type="presParOf" srcId="{8257D1BB-1C5D-493D-8BA5-947E2F8BFCE2}" destId="{50C0ECB7-675D-4DAA-A48E-E397DA9AB74E}" srcOrd="0" destOrd="0" presId="urn:microsoft.com/office/officeart/2008/layout/HalfCircleOrganizationChart"/>
    <dgm:cxn modelId="{B0716C4C-E0C8-4FCD-BD02-FFB2EBAD40D9}" type="presParOf" srcId="{8257D1BB-1C5D-493D-8BA5-947E2F8BFCE2}" destId="{6EE6B207-2BE0-40BC-80C5-D6911AEE7EAD}" srcOrd="1" destOrd="0" presId="urn:microsoft.com/office/officeart/2008/layout/HalfCircleOrganizationChart"/>
    <dgm:cxn modelId="{1A4CA97F-066A-4CE5-96BC-189E62D1FD7B}" type="presParOf" srcId="{8257D1BB-1C5D-493D-8BA5-947E2F8BFCE2}" destId="{07FBDE3C-D5F1-4332-8488-F41823656FB8}" srcOrd="2" destOrd="0" presId="urn:microsoft.com/office/officeart/2008/layout/HalfCircleOrganizationChart"/>
    <dgm:cxn modelId="{33192ADC-A97D-4E83-B32B-E2909DB71925}" type="presParOf" srcId="{8257D1BB-1C5D-493D-8BA5-947E2F8BFCE2}" destId="{A83711CC-3516-484A-BD99-B8BE9B5A959D}" srcOrd="3" destOrd="0" presId="urn:microsoft.com/office/officeart/2008/layout/HalfCircleOrganizationChart"/>
    <dgm:cxn modelId="{B859C485-A86A-4A1A-8B74-88500CB016CD}" type="presParOf" srcId="{3D34400B-403F-4128-A9B9-2F370123AE08}" destId="{0D1F86D1-F0F1-4154-BBCB-43A4A4B5F779}" srcOrd="1" destOrd="0" presId="urn:microsoft.com/office/officeart/2008/layout/HalfCircleOrganizationChart"/>
    <dgm:cxn modelId="{2124AFDB-9A51-4E58-B444-BA72611EBEC2}" type="presParOf" srcId="{3D34400B-403F-4128-A9B9-2F370123AE08}" destId="{A5AA2730-DE6C-443C-A324-39F623853254}" srcOrd="2" destOrd="0" presId="urn:microsoft.com/office/officeart/2008/layout/HalfCircleOrganizationChart"/>
    <dgm:cxn modelId="{F9E6C324-DEC5-48DB-B4C1-BEF43CA89C0D}" type="presParOf" srcId="{72557325-EE33-4AA4-AF33-20FAAFFC13A2}" destId="{468F5187-B34F-4369-9C7C-AD7FAD499A3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204C4E-44C0-4C8B-97D5-C2A134AD65F7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833C0A-A274-43DE-BD74-932ED1192C0F}">
      <dgm:prSet phldrT="[Text]"/>
      <dgm:spPr/>
      <dgm:t>
        <a:bodyPr/>
        <a:lstStyle/>
        <a:p>
          <a:r>
            <a:rPr lang="en-US" dirty="0"/>
            <a:t>K-Algos</a:t>
          </a:r>
        </a:p>
      </dgm:t>
    </dgm:pt>
    <dgm:pt modelId="{432B2028-401B-4F24-A22E-87383BA54812}" type="parTrans" cxnId="{C57B14B2-7B3B-4F38-8D75-A8394FC6CDBD}">
      <dgm:prSet/>
      <dgm:spPr/>
      <dgm:t>
        <a:bodyPr/>
        <a:lstStyle/>
        <a:p>
          <a:endParaRPr lang="en-US"/>
        </a:p>
      </dgm:t>
    </dgm:pt>
    <dgm:pt modelId="{D89D5C6B-38F1-4F96-8591-DEF0CA1C9148}" type="sibTrans" cxnId="{C57B14B2-7B3B-4F38-8D75-A8394FC6CDBD}">
      <dgm:prSet/>
      <dgm:spPr/>
      <dgm:t>
        <a:bodyPr/>
        <a:lstStyle/>
        <a:p>
          <a:endParaRPr lang="en-US"/>
        </a:p>
      </dgm:t>
    </dgm:pt>
    <dgm:pt modelId="{69CA28E3-3B78-473A-A7C2-A896273DE231}">
      <dgm:prSet phldrT="[Text]"/>
      <dgm:spPr/>
      <dgm:t>
        <a:bodyPr/>
        <a:lstStyle/>
        <a:p>
          <a:r>
            <a:rPr lang="en-US" dirty="0"/>
            <a:t>K-Means</a:t>
          </a:r>
        </a:p>
      </dgm:t>
    </dgm:pt>
    <dgm:pt modelId="{6CDB48E2-14D7-4B8E-B197-AE5B47A4F22F}" type="parTrans" cxnId="{14F13826-FEC0-4409-8E5F-3CA726BEA0AB}">
      <dgm:prSet/>
      <dgm:spPr/>
      <dgm:t>
        <a:bodyPr/>
        <a:lstStyle/>
        <a:p>
          <a:endParaRPr lang="en-US"/>
        </a:p>
      </dgm:t>
    </dgm:pt>
    <dgm:pt modelId="{EEE3B28A-FD8B-4A3A-BA3B-71C9B90C6832}" type="sibTrans" cxnId="{14F13826-FEC0-4409-8E5F-3CA726BEA0AB}">
      <dgm:prSet/>
      <dgm:spPr/>
      <dgm:t>
        <a:bodyPr/>
        <a:lstStyle/>
        <a:p>
          <a:endParaRPr lang="en-US"/>
        </a:p>
      </dgm:t>
    </dgm:pt>
    <dgm:pt modelId="{F6D6D823-84D4-46FB-92F5-98F1223A3FA9}">
      <dgm:prSet phldrT="[Text]"/>
      <dgm:spPr/>
      <dgm:t>
        <a:bodyPr/>
        <a:lstStyle/>
        <a:p>
          <a:r>
            <a:rPr lang="en-US" dirty="0"/>
            <a:t>K-Median</a:t>
          </a:r>
        </a:p>
      </dgm:t>
    </dgm:pt>
    <dgm:pt modelId="{E4DBCA09-9F0B-48BB-9EE5-3AFF08AC0C7D}" type="parTrans" cxnId="{8F57F3B2-68B9-406B-A954-EBA64F3A9F03}">
      <dgm:prSet/>
      <dgm:spPr/>
      <dgm:t>
        <a:bodyPr/>
        <a:lstStyle/>
        <a:p>
          <a:endParaRPr lang="en-US"/>
        </a:p>
      </dgm:t>
    </dgm:pt>
    <dgm:pt modelId="{F37B7552-CA35-48F3-AC7E-4C3FA4BAADA4}" type="sibTrans" cxnId="{8F57F3B2-68B9-406B-A954-EBA64F3A9F03}">
      <dgm:prSet/>
      <dgm:spPr/>
      <dgm:t>
        <a:bodyPr/>
        <a:lstStyle/>
        <a:p>
          <a:endParaRPr lang="en-US"/>
        </a:p>
      </dgm:t>
    </dgm:pt>
    <dgm:pt modelId="{63D19F06-3A23-4AB3-B79B-79776E45E41F}">
      <dgm:prSet phldrT="[Text]"/>
      <dgm:spPr/>
      <dgm:t>
        <a:bodyPr/>
        <a:lstStyle/>
        <a:p>
          <a:r>
            <a:rPr lang="en-US" dirty="0"/>
            <a:t>K-Medoids</a:t>
          </a:r>
        </a:p>
      </dgm:t>
    </dgm:pt>
    <dgm:pt modelId="{42056CFA-7BDF-4B51-B573-FE589780EBF2}" type="parTrans" cxnId="{D40F7E7D-643A-4D5A-B146-839C318A4E80}">
      <dgm:prSet/>
      <dgm:spPr/>
      <dgm:t>
        <a:bodyPr/>
        <a:lstStyle/>
        <a:p>
          <a:endParaRPr lang="en-US"/>
        </a:p>
      </dgm:t>
    </dgm:pt>
    <dgm:pt modelId="{0BE87E91-B9B0-4759-8D78-15C2B44E3ED2}" type="sibTrans" cxnId="{D40F7E7D-643A-4D5A-B146-839C318A4E80}">
      <dgm:prSet/>
      <dgm:spPr/>
      <dgm:t>
        <a:bodyPr/>
        <a:lstStyle/>
        <a:p>
          <a:endParaRPr lang="en-US"/>
        </a:p>
      </dgm:t>
    </dgm:pt>
    <dgm:pt modelId="{BF7C49BD-55D3-4B1F-AAB5-3B92337D8344}">
      <dgm:prSet phldrT="[Text]"/>
      <dgm:spPr/>
      <dgm:t>
        <a:bodyPr/>
        <a:lstStyle/>
        <a:p>
          <a:r>
            <a:rPr lang="en-US" dirty="0"/>
            <a:t>K-Modes</a:t>
          </a:r>
        </a:p>
      </dgm:t>
    </dgm:pt>
    <dgm:pt modelId="{EC80813B-6F3C-43B6-93CD-251BE4885859}" type="parTrans" cxnId="{D6517C8A-9576-4B71-BFC9-A9CFBAF65401}">
      <dgm:prSet/>
      <dgm:spPr/>
      <dgm:t>
        <a:bodyPr/>
        <a:lstStyle/>
        <a:p>
          <a:endParaRPr lang="en-US"/>
        </a:p>
      </dgm:t>
    </dgm:pt>
    <dgm:pt modelId="{09573368-902A-410C-80B7-18D7537A5812}" type="sibTrans" cxnId="{D6517C8A-9576-4B71-BFC9-A9CFBAF65401}">
      <dgm:prSet/>
      <dgm:spPr/>
      <dgm:t>
        <a:bodyPr/>
        <a:lstStyle/>
        <a:p>
          <a:endParaRPr lang="en-US"/>
        </a:p>
      </dgm:t>
    </dgm:pt>
    <dgm:pt modelId="{341162AB-7559-427C-8B0B-FCB1242A7C27}">
      <dgm:prSet phldrT="[Text]"/>
      <dgm:spPr/>
      <dgm:t>
        <a:bodyPr/>
        <a:lstStyle/>
        <a:p>
          <a:r>
            <a:rPr lang="en-US" dirty="0"/>
            <a:t>K-Prototype</a:t>
          </a:r>
        </a:p>
      </dgm:t>
    </dgm:pt>
    <dgm:pt modelId="{5F1F666B-B4B9-40DA-9AE8-A846BE5D5371}" type="parTrans" cxnId="{4C9AACB4-EEAE-41DB-A2C0-E3E8AEC88A84}">
      <dgm:prSet/>
      <dgm:spPr/>
      <dgm:t>
        <a:bodyPr/>
        <a:lstStyle/>
        <a:p>
          <a:endParaRPr lang="en-US"/>
        </a:p>
      </dgm:t>
    </dgm:pt>
    <dgm:pt modelId="{1E494D21-B5C4-45AF-A3FF-F12CA3B62489}" type="sibTrans" cxnId="{4C9AACB4-EEAE-41DB-A2C0-E3E8AEC88A84}">
      <dgm:prSet/>
      <dgm:spPr/>
      <dgm:t>
        <a:bodyPr/>
        <a:lstStyle/>
        <a:p>
          <a:endParaRPr lang="en-US"/>
        </a:p>
      </dgm:t>
    </dgm:pt>
    <dgm:pt modelId="{D3923493-4780-48E5-B9A7-2E5F6E6D435B}" type="pres">
      <dgm:prSet presAssocID="{E6204C4E-44C0-4C8B-97D5-C2A134AD65F7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DDB8FC-E7A4-47CC-8CBF-14E5275C9AA2}" type="pres">
      <dgm:prSet presAssocID="{2C833C0A-A274-43DE-BD74-932ED1192C0F}" presName="hierRoot1" presStyleCnt="0">
        <dgm:presLayoutVars>
          <dgm:hierBranch val="init"/>
        </dgm:presLayoutVars>
      </dgm:prSet>
      <dgm:spPr/>
    </dgm:pt>
    <dgm:pt modelId="{2408F9C6-0F98-4D39-BFD9-7C48DA919BB2}" type="pres">
      <dgm:prSet presAssocID="{2C833C0A-A274-43DE-BD74-932ED1192C0F}" presName="rootComposite1" presStyleCnt="0"/>
      <dgm:spPr/>
    </dgm:pt>
    <dgm:pt modelId="{7909B5EE-7F0B-4DEC-A3D3-B4B5D9304C65}" type="pres">
      <dgm:prSet presAssocID="{2C833C0A-A274-43DE-BD74-932ED1192C0F}" presName="rootText1" presStyleLbl="alignAcc1" presStyleIdx="0" presStyleCnt="0">
        <dgm:presLayoutVars>
          <dgm:chPref val="3"/>
        </dgm:presLayoutVars>
      </dgm:prSet>
      <dgm:spPr/>
    </dgm:pt>
    <dgm:pt modelId="{5D20CA76-4C8E-4C43-8D84-309D3455859A}" type="pres">
      <dgm:prSet presAssocID="{2C833C0A-A274-43DE-BD74-932ED1192C0F}" presName="topArc1" presStyleLbl="parChTrans1D1" presStyleIdx="0" presStyleCnt="12"/>
      <dgm:spPr/>
    </dgm:pt>
    <dgm:pt modelId="{68EFB8D9-E1EB-4606-9D86-57435D5FF0FA}" type="pres">
      <dgm:prSet presAssocID="{2C833C0A-A274-43DE-BD74-932ED1192C0F}" presName="bottomArc1" presStyleLbl="parChTrans1D1" presStyleIdx="1" presStyleCnt="12"/>
      <dgm:spPr/>
    </dgm:pt>
    <dgm:pt modelId="{CCFD4D63-0D4B-4E92-ADE1-6123D5B2785F}" type="pres">
      <dgm:prSet presAssocID="{2C833C0A-A274-43DE-BD74-932ED1192C0F}" presName="topConnNode1" presStyleLbl="node1" presStyleIdx="0" presStyleCnt="0"/>
      <dgm:spPr/>
    </dgm:pt>
    <dgm:pt modelId="{6E5AF740-FFE4-496C-9057-579E42FD897F}" type="pres">
      <dgm:prSet presAssocID="{2C833C0A-A274-43DE-BD74-932ED1192C0F}" presName="hierChild2" presStyleCnt="0"/>
      <dgm:spPr/>
    </dgm:pt>
    <dgm:pt modelId="{FC31743C-812F-4B57-B20E-C0604644B022}" type="pres">
      <dgm:prSet presAssocID="{6CDB48E2-14D7-4B8E-B197-AE5B47A4F22F}" presName="Name28" presStyleLbl="parChTrans1D2" presStyleIdx="0" presStyleCnt="5"/>
      <dgm:spPr/>
    </dgm:pt>
    <dgm:pt modelId="{9AAD1430-27F4-4A87-B0DE-6D1EAB9219D9}" type="pres">
      <dgm:prSet presAssocID="{69CA28E3-3B78-473A-A7C2-A896273DE231}" presName="hierRoot2" presStyleCnt="0">
        <dgm:presLayoutVars>
          <dgm:hierBranch val="init"/>
        </dgm:presLayoutVars>
      </dgm:prSet>
      <dgm:spPr/>
    </dgm:pt>
    <dgm:pt modelId="{600DAEBF-3EEE-4471-82C4-D8C101C77CED}" type="pres">
      <dgm:prSet presAssocID="{69CA28E3-3B78-473A-A7C2-A896273DE231}" presName="rootComposite2" presStyleCnt="0"/>
      <dgm:spPr/>
    </dgm:pt>
    <dgm:pt modelId="{27B1C738-1F7B-4050-A4F5-614B6C2FA8E5}" type="pres">
      <dgm:prSet presAssocID="{69CA28E3-3B78-473A-A7C2-A896273DE231}" presName="rootText2" presStyleLbl="alignAcc1" presStyleIdx="0" presStyleCnt="0">
        <dgm:presLayoutVars>
          <dgm:chPref val="3"/>
        </dgm:presLayoutVars>
      </dgm:prSet>
      <dgm:spPr/>
    </dgm:pt>
    <dgm:pt modelId="{5E8BEAA2-F120-42EF-823B-4675DF350B85}" type="pres">
      <dgm:prSet presAssocID="{69CA28E3-3B78-473A-A7C2-A896273DE231}" presName="topArc2" presStyleLbl="parChTrans1D1" presStyleIdx="2" presStyleCnt="12"/>
      <dgm:spPr/>
    </dgm:pt>
    <dgm:pt modelId="{1ADEEF5D-9F3B-4974-8FEE-40F2ADFBD5F5}" type="pres">
      <dgm:prSet presAssocID="{69CA28E3-3B78-473A-A7C2-A896273DE231}" presName="bottomArc2" presStyleLbl="parChTrans1D1" presStyleIdx="3" presStyleCnt="12"/>
      <dgm:spPr/>
    </dgm:pt>
    <dgm:pt modelId="{D0880240-E505-4662-B22D-AE73F47AF71F}" type="pres">
      <dgm:prSet presAssocID="{69CA28E3-3B78-473A-A7C2-A896273DE231}" presName="topConnNode2" presStyleLbl="node2" presStyleIdx="0" presStyleCnt="0"/>
      <dgm:spPr/>
    </dgm:pt>
    <dgm:pt modelId="{1534939D-EE1A-45E7-837B-BDD6D7979AA3}" type="pres">
      <dgm:prSet presAssocID="{69CA28E3-3B78-473A-A7C2-A896273DE231}" presName="hierChild4" presStyleCnt="0"/>
      <dgm:spPr/>
    </dgm:pt>
    <dgm:pt modelId="{EFAAFEF4-1666-462E-86A9-5C0435BC08B8}" type="pres">
      <dgm:prSet presAssocID="{69CA28E3-3B78-473A-A7C2-A896273DE231}" presName="hierChild5" presStyleCnt="0"/>
      <dgm:spPr/>
    </dgm:pt>
    <dgm:pt modelId="{5E599CB3-7219-473C-A9B2-433105705F5F}" type="pres">
      <dgm:prSet presAssocID="{E4DBCA09-9F0B-48BB-9EE5-3AFF08AC0C7D}" presName="Name28" presStyleLbl="parChTrans1D2" presStyleIdx="1" presStyleCnt="5"/>
      <dgm:spPr/>
    </dgm:pt>
    <dgm:pt modelId="{6B31C511-9848-4952-AF91-76E0CCD8E8B7}" type="pres">
      <dgm:prSet presAssocID="{F6D6D823-84D4-46FB-92F5-98F1223A3FA9}" presName="hierRoot2" presStyleCnt="0">
        <dgm:presLayoutVars>
          <dgm:hierBranch val="init"/>
        </dgm:presLayoutVars>
      </dgm:prSet>
      <dgm:spPr/>
    </dgm:pt>
    <dgm:pt modelId="{0840FC86-154E-4F2E-AEEE-991B5D32D7B7}" type="pres">
      <dgm:prSet presAssocID="{F6D6D823-84D4-46FB-92F5-98F1223A3FA9}" presName="rootComposite2" presStyleCnt="0"/>
      <dgm:spPr/>
    </dgm:pt>
    <dgm:pt modelId="{DDF6B95C-9D7C-40ED-81A4-04F3CA5375DB}" type="pres">
      <dgm:prSet presAssocID="{F6D6D823-84D4-46FB-92F5-98F1223A3FA9}" presName="rootText2" presStyleLbl="alignAcc1" presStyleIdx="0" presStyleCnt="0">
        <dgm:presLayoutVars>
          <dgm:chPref val="3"/>
        </dgm:presLayoutVars>
      </dgm:prSet>
      <dgm:spPr/>
    </dgm:pt>
    <dgm:pt modelId="{C11EFB25-8115-4F66-9AC2-F448290F4EDA}" type="pres">
      <dgm:prSet presAssocID="{F6D6D823-84D4-46FB-92F5-98F1223A3FA9}" presName="topArc2" presStyleLbl="parChTrans1D1" presStyleIdx="4" presStyleCnt="12"/>
      <dgm:spPr/>
    </dgm:pt>
    <dgm:pt modelId="{EE27089F-B621-4E6B-A912-7CC1788664D9}" type="pres">
      <dgm:prSet presAssocID="{F6D6D823-84D4-46FB-92F5-98F1223A3FA9}" presName="bottomArc2" presStyleLbl="parChTrans1D1" presStyleIdx="5" presStyleCnt="12"/>
      <dgm:spPr/>
    </dgm:pt>
    <dgm:pt modelId="{0522D26A-F18B-475D-8E94-F47B9B56F380}" type="pres">
      <dgm:prSet presAssocID="{F6D6D823-84D4-46FB-92F5-98F1223A3FA9}" presName="topConnNode2" presStyleLbl="node2" presStyleIdx="0" presStyleCnt="0"/>
      <dgm:spPr/>
    </dgm:pt>
    <dgm:pt modelId="{C0B03B2A-A1B0-4691-9790-548C11B8E399}" type="pres">
      <dgm:prSet presAssocID="{F6D6D823-84D4-46FB-92F5-98F1223A3FA9}" presName="hierChild4" presStyleCnt="0"/>
      <dgm:spPr/>
    </dgm:pt>
    <dgm:pt modelId="{308734CC-2527-4303-BE34-830140997DCF}" type="pres">
      <dgm:prSet presAssocID="{F6D6D823-84D4-46FB-92F5-98F1223A3FA9}" presName="hierChild5" presStyleCnt="0"/>
      <dgm:spPr/>
    </dgm:pt>
    <dgm:pt modelId="{A236B6A2-B7CA-4B0D-81D7-6EA2A2B84B94}" type="pres">
      <dgm:prSet presAssocID="{42056CFA-7BDF-4B51-B573-FE589780EBF2}" presName="Name28" presStyleLbl="parChTrans1D2" presStyleIdx="2" presStyleCnt="5"/>
      <dgm:spPr/>
    </dgm:pt>
    <dgm:pt modelId="{2777230C-8B49-4818-A8B9-BF7943ED6058}" type="pres">
      <dgm:prSet presAssocID="{63D19F06-3A23-4AB3-B79B-79776E45E41F}" presName="hierRoot2" presStyleCnt="0">
        <dgm:presLayoutVars>
          <dgm:hierBranch val="init"/>
        </dgm:presLayoutVars>
      </dgm:prSet>
      <dgm:spPr/>
    </dgm:pt>
    <dgm:pt modelId="{C96E6D25-ABF2-4B6D-AC07-CE2BE6AFA606}" type="pres">
      <dgm:prSet presAssocID="{63D19F06-3A23-4AB3-B79B-79776E45E41F}" presName="rootComposite2" presStyleCnt="0"/>
      <dgm:spPr/>
    </dgm:pt>
    <dgm:pt modelId="{31C37F09-7C20-457D-A3E5-14F4B3718CCF}" type="pres">
      <dgm:prSet presAssocID="{63D19F06-3A23-4AB3-B79B-79776E45E41F}" presName="rootText2" presStyleLbl="alignAcc1" presStyleIdx="0" presStyleCnt="0">
        <dgm:presLayoutVars>
          <dgm:chPref val="3"/>
        </dgm:presLayoutVars>
      </dgm:prSet>
      <dgm:spPr/>
    </dgm:pt>
    <dgm:pt modelId="{51819D00-A22A-4079-9F9D-E799D2E5B9FB}" type="pres">
      <dgm:prSet presAssocID="{63D19F06-3A23-4AB3-B79B-79776E45E41F}" presName="topArc2" presStyleLbl="parChTrans1D1" presStyleIdx="6" presStyleCnt="12"/>
      <dgm:spPr/>
    </dgm:pt>
    <dgm:pt modelId="{D0AACAD2-A8E4-4926-A8AC-2F845FC68F17}" type="pres">
      <dgm:prSet presAssocID="{63D19F06-3A23-4AB3-B79B-79776E45E41F}" presName="bottomArc2" presStyleLbl="parChTrans1D1" presStyleIdx="7" presStyleCnt="12"/>
      <dgm:spPr/>
    </dgm:pt>
    <dgm:pt modelId="{1E1F07C6-65DA-49F7-B01A-94500E4F62EC}" type="pres">
      <dgm:prSet presAssocID="{63D19F06-3A23-4AB3-B79B-79776E45E41F}" presName="topConnNode2" presStyleLbl="node2" presStyleIdx="0" presStyleCnt="0"/>
      <dgm:spPr/>
    </dgm:pt>
    <dgm:pt modelId="{B38DCA60-C23B-4BA6-87FF-B459447990F2}" type="pres">
      <dgm:prSet presAssocID="{63D19F06-3A23-4AB3-B79B-79776E45E41F}" presName="hierChild4" presStyleCnt="0"/>
      <dgm:spPr/>
    </dgm:pt>
    <dgm:pt modelId="{042EC8EF-2DDE-489F-B633-0E846AD51369}" type="pres">
      <dgm:prSet presAssocID="{63D19F06-3A23-4AB3-B79B-79776E45E41F}" presName="hierChild5" presStyleCnt="0"/>
      <dgm:spPr/>
    </dgm:pt>
    <dgm:pt modelId="{8900E018-57ED-4C66-9C9D-51E5F3EA3F7F}" type="pres">
      <dgm:prSet presAssocID="{EC80813B-6F3C-43B6-93CD-251BE4885859}" presName="Name28" presStyleLbl="parChTrans1D2" presStyleIdx="3" presStyleCnt="5"/>
      <dgm:spPr/>
    </dgm:pt>
    <dgm:pt modelId="{826DF983-CF7C-4002-9F0F-231F8D1BC9C1}" type="pres">
      <dgm:prSet presAssocID="{BF7C49BD-55D3-4B1F-AAB5-3B92337D8344}" presName="hierRoot2" presStyleCnt="0">
        <dgm:presLayoutVars>
          <dgm:hierBranch val="init"/>
        </dgm:presLayoutVars>
      </dgm:prSet>
      <dgm:spPr/>
    </dgm:pt>
    <dgm:pt modelId="{6D5EB1BD-8E94-4F85-9729-912F1BC222BA}" type="pres">
      <dgm:prSet presAssocID="{BF7C49BD-55D3-4B1F-AAB5-3B92337D8344}" presName="rootComposite2" presStyleCnt="0"/>
      <dgm:spPr/>
    </dgm:pt>
    <dgm:pt modelId="{F549FC15-AD4D-4D18-9B5B-E6B29C01C0DD}" type="pres">
      <dgm:prSet presAssocID="{BF7C49BD-55D3-4B1F-AAB5-3B92337D8344}" presName="rootText2" presStyleLbl="alignAcc1" presStyleIdx="0" presStyleCnt="0">
        <dgm:presLayoutVars>
          <dgm:chPref val="3"/>
        </dgm:presLayoutVars>
      </dgm:prSet>
      <dgm:spPr/>
    </dgm:pt>
    <dgm:pt modelId="{9D28B77A-CFAC-4CA9-BF41-1E7B3B409D1F}" type="pres">
      <dgm:prSet presAssocID="{BF7C49BD-55D3-4B1F-AAB5-3B92337D8344}" presName="topArc2" presStyleLbl="parChTrans1D1" presStyleIdx="8" presStyleCnt="12"/>
      <dgm:spPr/>
    </dgm:pt>
    <dgm:pt modelId="{DD5C72DD-2C0D-4AA2-9C1E-EE4EE4FC509C}" type="pres">
      <dgm:prSet presAssocID="{BF7C49BD-55D3-4B1F-AAB5-3B92337D8344}" presName="bottomArc2" presStyleLbl="parChTrans1D1" presStyleIdx="9" presStyleCnt="12"/>
      <dgm:spPr/>
    </dgm:pt>
    <dgm:pt modelId="{C590E8C1-D63F-498D-B1A9-35E4DF04F37F}" type="pres">
      <dgm:prSet presAssocID="{BF7C49BD-55D3-4B1F-AAB5-3B92337D8344}" presName="topConnNode2" presStyleLbl="node2" presStyleIdx="0" presStyleCnt="0"/>
      <dgm:spPr/>
    </dgm:pt>
    <dgm:pt modelId="{4780B63F-3D20-456D-AC46-1C60AE446AD5}" type="pres">
      <dgm:prSet presAssocID="{BF7C49BD-55D3-4B1F-AAB5-3B92337D8344}" presName="hierChild4" presStyleCnt="0"/>
      <dgm:spPr/>
    </dgm:pt>
    <dgm:pt modelId="{6AD71486-8A5E-457C-B56D-9A04F3C7C3CE}" type="pres">
      <dgm:prSet presAssocID="{BF7C49BD-55D3-4B1F-AAB5-3B92337D8344}" presName="hierChild5" presStyleCnt="0"/>
      <dgm:spPr/>
    </dgm:pt>
    <dgm:pt modelId="{53D0C28D-A7CE-4363-8856-05B1907D3D6F}" type="pres">
      <dgm:prSet presAssocID="{5F1F666B-B4B9-40DA-9AE8-A846BE5D5371}" presName="Name28" presStyleLbl="parChTrans1D2" presStyleIdx="4" presStyleCnt="5"/>
      <dgm:spPr/>
    </dgm:pt>
    <dgm:pt modelId="{03A213BE-DDE3-4EE2-ACB9-6200188CE026}" type="pres">
      <dgm:prSet presAssocID="{341162AB-7559-427C-8B0B-FCB1242A7C27}" presName="hierRoot2" presStyleCnt="0">
        <dgm:presLayoutVars>
          <dgm:hierBranch val="init"/>
        </dgm:presLayoutVars>
      </dgm:prSet>
      <dgm:spPr/>
    </dgm:pt>
    <dgm:pt modelId="{D8DAD7D1-925B-49C7-AF07-17E6E4C018CC}" type="pres">
      <dgm:prSet presAssocID="{341162AB-7559-427C-8B0B-FCB1242A7C27}" presName="rootComposite2" presStyleCnt="0"/>
      <dgm:spPr/>
    </dgm:pt>
    <dgm:pt modelId="{06B32CD7-4983-430D-9B6C-55D8DD0EAB40}" type="pres">
      <dgm:prSet presAssocID="{341162AB-7559-427C-8B0B-FCB1242A7C27}" presName="rootText2" presStyleLbl="alignAcc1" presStyleIdx="0" presStyleCnt="0">
        <dgm:presLayoutVars>
          <dgm:chPref val="3"/>
        </dgm:presLayoutVars>
      </dgm:prSet>
      <dgm:spPr/>
    </dgm:pt>
    <dgm:pt modelId="{E119CB96-D0B7-45DF-A129-CA45B06A5FDA}" type="pres">
      <dgm:prSet presAssocID="{341162AB-7559-427C-8B0B-FCB1242A7C27}" presName="topArc2" presStyleLbl="parChTrans1D1" presStyleIdx="10" presStyleCnt="12"/>
      <dgm:spPr/>
    </dgm:pt>
    <dgm:pt modelId="{7EA3CCA4-ED4E-4F4D-AA97-A81015A88BE8}" type="pres">
      <dgm:prSet presAssocID="{341162AB-7559-427C-8B0B-FCB1242A7C27}" presName="bottomArc2" presStyleLbl="parChTrans1D1" presStyleIdx="11" presStyleCnt="12"/>
      <dgm:spPr/>
    </dgm:pt>
    <dgm:pt modelId="{99ECFB1F-6186-414A-97DF-1FCB46ADC862}" type="pres">
      <dgm:prSet presAssocID="{341162AB-7559-427C-8B0B-FCB1242A7C27}" presName="topConnNode2" presStyleLbl="node2" presStyleIdx="0" presStyleCnt="0"/>
      <dgm:spPr/>
    </dgm:pt>
    <dgm:pt modelId="{BBC98D9A-BE08-45BD-B510-22CF41A647CB}" type="pres">
      <dgm:prSet presAssocID="{341162AB-7559-427C-8B0B-FCB1242A7C27}" presName="hierChild4" presStyleCnt="0"/>
      <dgm:spPr/>
    </dgm:pt>
    <dgm:pt modelId="{E1441A2A-ED69-481D-A07C-AAF4D98D4113}" type="pres">
      <dgm:prSet presAssocID="{341162AB-7559-427C-8B0B-FCB1242A7C27}" presName="hierChild5" presStyleCnt="0"/>
      <dgm:spPr/>
    </dgm:pt>
    <dgm:pt modelId="{8F89D73C-F0B8-4BB0-8053-F14F95C6F093}" type="pres">
      <dgm:prSet presAssocID="{2C833C0A-A274-43DE-BD74-932ED1192C0F}" presName="hierChild3" presStyleCnt="0"/>
      <dgm:spPr/>
    </dgm:pt>
  </dgm:ptLst>
  <dgm:cxnLst>
    <dgm:cxn modelId="{D4915C23-87D0-422A-A69C-B01922A5E1C2}" type="presOf" srcId="{BF7C49BD-55D3-4B1F-AAB5-3B92337D8344}" destId="{C590E8C1-D63F-498D-B1A9-35E4DF04F37F}" srcOrd="1" destOrd="0" presId="urn:microsoft.com/office/officeart/2008/layout/HalfCircleOrganizationChart"/>
    <dgm:cxn modelId="{14F13826-FEC0-4409-8E5F-3CA726BEA0AB}" srcId="{2C833C0A-A274-43DE-BD74-932ED1192C0F}" destId="{69CA28E3-3B78-473A-A7C2-A896273DE231}" srcOrd="0" destOrd="0" parTransId="{6CDB48E2-14D7-4B8E-B197-AE5B47A4F22F}" sibTransId="{EEE3B28A-FD8B-4A3A-BA3B-71C9B90C6832}"/>
    <dgm:cxn modelId="{0E62D13B-1797-4A29-8E07-412F5CFEA6E1}" type="presOf" srcId="{63D19F06-3A23-4AB3-B79B-79776E45E41F}" destId="{1E1F07C6-65DA-49F7-B01A-94500E4F62EC}" srcOrd="1" destOrd="0" presId="urn:microsoft.com/office/officeart/2008/layout/HalfCircleOrganizationChart"/>
    <dgm:cxn modelId="{AEB8393C-4CD8-4544-9713-AAB10CB60809}" type="presOf" srcId="{341162AB-7559-427C-8B0B-FCB1242A7C27}" destId="{99ECFB1F-6186-414A-97DF-1FCB46ADC862}" srcOrd="1" destOrd="0" presId="urn:microsoft.com/office/officeart/2008/layout/HalfCircleOrganizationChart"/>
    <dgm:cxn modelId="{1AF4993F-6177-4DC5-8256-D62F79574C7D}" type="presOf" srcId="{341162AB-7559-427C-8B0B-FCB1242A7C27}" destId="{06B32CD7-4983-430D-9B6C-55D8DD0EAB40}" srcOrd="0" destOrd="0" presId="urn:microsoft.com/office/officeart/2008/layout/HalfCircleOrganizationChart"/>
    <dgm:cxn modelId="{F3A9BA5D-7C6C-4D48-9396-F486FE9D6462}" type="presOf" srcId="{42056CFA-7BDF-4B51-B573-FE589780EBF2}" destId="{A236B6A2-B7CA-4B0D-81D7-6EA2A2B84B94}" srcOrd="0" destOrd="0" presId="urn:microsoft.com/office/officeart/2008/layout/HalfCircleOrganizationChart"/>
    <dgm:cxn modelId="{6C09204B-5B3E-45C1-9850-6C22645DDE2F}" type="presOf" srcId="{E4DBCA09-9F0B-48BB-9EE5-3AFF08AC0C7D}" destId="{5E599CB3-7219-473C-A9B2-433105705F5F}" srcOrd="0" destOrd="0" presId="urn:microsoft.com/office/officeart/2008/layout/HalfCircleOrganizationChart"/>
    <dgm:cxn modelId="{4FC9316F-6E9A-4AD4-BA69-23AE5D662437}" type="presOf" srcId="{63D19F06-3A23-4AB3-B79B-79776E45E41F}" destId="{31C37F09-7C20-457D-A3E5-14F4B3718CCF}" srcOrd="0" destOrd="0" presId="urn:microsoft.com/office/officeart/2008/layout/HalfCircleOrganizationChart"/>
    <dgm:cxn modelId="{06849D4F-E7C5-4DF9-8427-033F55D7BC47}" type="presOf" srcId="{5F1F666B-B4B9-40DA-9AE8-A846BE5D5371}" destId="{53D0C28D-A7CE-4363-8856-05B1907D3D6F}" srcOrd="0" destOrd="0" presId="urn:microsoft.com/office/officeart/2008/layout/HalfCircleOrganizationChart"/>
    <dgm:cxn modelId="{D40F7E7D-643A-4D5A-B146-839C318A4E80}" srcId="{2C833C0A-A274-43DE-BD74-932ED1192C0F}" destId="{63D19F06-3A23-4AB3-B79B-79776E45E41F}" srcOrd="2" destOrd="0" parTransId="{42056CFA-7BDF-4B51-B573-FE589780EBF2}" sibTransId="{0BE87E91-B9B0-4759-8D78-15C2B44E3ED2}"/>
    <dgm:cxn modelId="{FA407083-01BC-4210-8626-2ADB87542871}" type="presOf" srcId="{2C833C0A-A274-43DE-BD74-932ED1192C0F}" destId="{7909B5EE-7F0B-4DEC-A3D3-B4B5D9304C65}" srcOrd="0" destOrd="0" presId="urn:microsoft.com/office/officeart/2008/layout/HalfCircleOrganizationChart"/>
    <dgm:cxn modelId="{D6517C8A-9576-4B71-BFC9-A9CFBAF65401}" srcId="{2C833C0A-A274-43DE-BD74-932ED1192C0F}" destId="{BF7C49BD-55D3-4B1F-AAB5-3B92337D8344}" srcOrd="3" destOrd="0" parTransId="{EC80813B-6F3C-43B6-93CD-251BE4885859}" sibTransId="{09573368-902A-410C-80B7-18D7537A5812}"/>
    <dgm:cxn modelId="{288164AE-9BFF-4496-86D5-9AC46E38C4E9}" type="presOf" srcId="{F6D6D823-84D4-46FB-92F5-98F1223A3FA9}" destId="{DDF6B95C-9D7C-40ED-81A4-04F3CA5375DB}" srcOrd="0" destOrd="0" presId="urn:microsoft.com/office/officeart/2008/layout/HalfCircleOrganizationChart"/>
    <dgm:cxn modelId="{9BFE02B1-5E70-4849-B317-E580AC69C7FD}" type="presOf" srcId="{F6D6D823-84D4-46FB-92F5-98F1223A3FA9}" destId="{0522D26A-F18B-475D-8E94-F47B9B56F380}" srcOrd="1" destOrd="0" presId="urn:microsoft.com/office/officeart/2008/layout/HalfCircleOrganizationChart"/>
    <dgm:cxn modelId="{59E4A6B1-65AE-4ADF-90B9-A6C4371287DF}" type="presOf" srcId="{69CA28E3-3B78-473A-A7C2-A896273DE231}" destId="{D0880240-E505-4662-B22D-AE73F47AF71F}" srcOrd="1" destOrd="0" presId="urn:microsoft.com/office/officeart/2008/layout/HalfCircleOrganizationChart"/>
    <dgm:cxn modelId="{C57B14B2-7B3B-4F38-8D75-A8394FC6CDBD}" srcId="{E6204C4E-44C0-4C8B-97D5-C2A134AD65F7}" destId="{2C833C0A-A274-43DE-BD74-932ED1192C0F}" srcOrd="0" destOrd="0" parTransId="{432B2028-401B-4F24-A22E-87383BA54812}" sibTransId="{D89D5C6B-38F1-4F96-8591-DEF0CA1C9148}"/>
    <dgm:cxn modelId="{8F57F3B2-68B9-406B-A954-EBA64F3A9F03}" srcId="{2C833C0A-A274-43DE-BD74-932ED1192C0F}" destId="{F6D6D823-84D4-46FB-92F5-98F1223A3FA9}" srcOrd="1" destOrd="0" parTransId="{E4DBCA09-9F0B-48BB-9EE5-3AFF08AC0C7D}" sibTransId="{F37B7552-CA35-48F3-AC7E-4C3FA4BAADA4}"/>
    <dgm:cxn modelId="{4C9AACB4-EEAE-41DB-A2C0-E3E8AEC88A84}" srcId="{2C833C0A-A274-43DE-BD74-932ED1192C0F}" destId="{341162AB-7559-427C-8B0B-FCB1242A7C27}" srcOrd="4" destOrd="0" parTransId="{5F1F666B-B4B9-40DA-9AE8-A846BE5D5371}" sibTransId="{1E494D21-B5C4-45AF-A3FF-F12CA3B62489}"/>
    <dgm:cxn modelId="{6946EACB-F658-4DF6-94B2-05F5E38C1F81}" type="presOf" srcId="{69CA28E3-3B78-473A-A7C2-A896273DE231}" destId="{27B1C738-1F7B-4050-A4F5-614B6C2FA8E5}" srcOrd="0" destOrd="0" presId="urn:microsoft.com/office/officeart/2008/layout/HalfCircleOrganizationChart"/>
    <dgm:cxn modelId="{217E17D7-FB81-4E64-988C-20600B140F80}" type="presOf" srcId="{6CDB48E2-14D7-4B8E-B197-AE5B47A4F22F}" destId="{FC31743C-812F-4B57-B20E-C0604644B022}" srcOrd="0" destOrd="0" presId="urn:microsoft.com/office/officeart/2008/layout/HalfCircleOrganizationChart"/>
    <dgm:cxn modelId="{E4F8B2E0-54D7-40E1-BD60-DA1ED8678215}" type="presOf" srcId="{EC80813B-6F3C-43B6-93CD-251BE4885859}" destId="{8900E018-57ED-4C66-9C9D-51E5F3EA3F7F}" srcOrd="0" destOrd="0" presId="urn:microsoft.com/office/officeart/2008/layout/HalfCircleOrganizationChart"/>
    <dgm:cxn modelId="{F10A3EE1-1509-4F59-BB7C-9EA78865949F}" type="presOf" srcId="{2C833C0A-A274-43DE-BD74-932ED1192C0F}" destId="{CCFD4D63-0D4B-4E92-ADE1-6123D5B2785F}" srcOrd="1" destOrd="0" presId="urn:microsoft.com/office/officeart/2008/layout/HalfCircleOrganizationChart"/>
    <dgm:cxn modelId="{873568E7-301B-4868-AEC5-59C3F08E1D3C}" type="presOf" srcId="{BF7C49BD-55D3-4B1F-AAB5-3B92337D8344}" destId="{F549FC15-AD4D-4D18-9B5B-E6B29C01C0DD}" srcOrd="0" destOrd="0" presId="urn:microsoft.com/office/officeart/2008/layout/HalfCircleOrganizationChart"/>
    <dgm:cxn modelId="{9397E4F9-0C77-4FC1-B58F-61B2638DCB92}" type="presOf" srcId="{E6204C4E-44C0-4C8B-97D5-C2A134AD65F7}" destId="{D3923493-4780-48E5-B9A7-2E5F6E6D435B}" srcOrd="0" destOrd="0" presId="urn:microsoft.com/office/officeart/2008/layout/HalfCircleOrganizationChart"/>
    <dgm:cxn modelId="{7619C3A9-A950-448B-887C-50AB8B18B6F2}" type="presParOf" srcId="{D3923493-4780-48E5-B9A7-2E5F6E6D435B}" destId="{C0DDB8FC-E7A4-47CC-8CBF-14E5275C9AA2}" srcOrd="0" destOrd="0" presId="urn:microsoft.com/office/officeart/2008/layout/HalfCircleOrganizationChart"/>
    <dgm:cxn modelId="{ACC50753-A605-4BE5-A5F4-B10E915A1FF9}" type="presParOf" srcId="{C0DDB8FC-E7A4-47CC-8CBF-14E5275C9AA2}" destId="{2408F9C6-0F98-4D39-BFD9-7C48DA919BB2}" srcOrd="0" destOrd="0" presId="urn:microsoft.com/office/officeart/2008/layout/HalfCircleOrganizationChart"/>
    <dgm:cxn modelId="{37222F46-B325-4EC0-A6CC-5A5D2E9B5212}" type="presParOf" srcId="{2408F9C6-0F98-4D39-BFD9-7C48DA919BB2}" destId="{7909B5EE-7F0B-4DEC-A3D3-B4B5D9304C65}" srcOrd="0" destOrd="0" presId="urn:microsoft.com/office/officeart/2008/layout/HalfCircleOrganizationChart"/>
    <dgm:cxn modelId="{774E5FD2-E387-478F-B29C-F1450E4E819E}" type="presParOf" srcId="{2408F9C6-0F98-4D39-BFD9-7C48DA919BB2}" destId="{5D20CA76-4C8E-4C43-8D84-309D3455859A}" srcOrd="1" destOrd="0" presId="urn:microsoft.com/office/officeart/2008/layout/HalfCircleOrganizationChart"/>
    <dgm:cxn modelId="{DBB58417-C722-4565-AD76-3AE868C90631}" type="presParOf" srcId="{2408F9C6-0F98-4D39-BFD9-7C48DA919BB2}" destId="{68EFB8D9-E1EB-4606-9D86-57435D5FF0FA}" srcOrd="2" destOrd="0" presId="urn:microsoft.com/office/officeart/2008/layout/HalfCircleOrganizationChart"/>
    <dgm:cxn modelId="{3EE95046-FE54-4D04-ADA9-A954255CE8EC}" type="presParOf" srcId="{2408F9C6-0F98-4D39-BFD9-7C48DA919BB2}" destId="{CCFD4D63-0D4B-4E92-ADE1-6123D5B2785F}" srcOrd="3" destOrd="0" presId="urn:microsoft.com/office/officeart/2008/layout/HalfCircleOrganizationChart"/>
    <dgm:cxn modelId="{092F8190-AF61-4C6E-921E-53B5B5B73CEF}" type="presParOf" srcId="{C0DDB8FC-E7A4-47CC-8CBF-14E5275C9AA2}" destId="{6E5AF740-FFE4-496C-9057-579E42FD897F}" srcOrd="1" destOrd="0" presId="urn:microsoft.com/office/officeart/2008/layout/HalfCircleOrganizationChart"/>
    <dgm:cxn modelId="{4C783240-7B9A-4F09-B823-50C3E1230A83}" type="presParOf" srcId="{6E5AF740-FFE4-496C-9057-579E42FD897F}" destId="{FC31743C-812F-4B57-B20E-C0604644B022}" srcOrd="0" destOrd="0" presId="urn:microsoft.com/office/officeart/2008/layout/HalfCircleOrganizationChart"/>
    <dgm:cxn modelId="{4E1000A7-CAB8-4AB8-BDA3-B664E3418D19}" type="presParOf" srcId="{6E5AF740-FFE4-496C-9057-579E42FD897F}" destId="{9AAD1430-27F4-4A87-B0DE-6D1EAB9219D9}" srcOrd="1" destOrd="0" presId="urn:microsoft.com/office/officeart/2008/layout/HalfCircleOrganizationChart"/>
    <dgm:cxn modelId="{C6C840F0-4FE0-4AC9-8F31-F00E62583194}" type="presParOf" srcId="{9AAD1430-27F4-4A87-B0DE-6D1EAB9219D9}" destId="{600DAEBF-3EEE-4471-82C4-D8C101C77CED}" srcOrd="0" destOrd="0" presId="urn:microsoft.com/office/officeart/2008/layout/HalfCircleOrganizationChart"/>
    <dgm:cxn modelId="{95044F0F-6A08-42FC-A81C-80645AC8D5A9}" type="presParOf" srcId="{600DAEBF-3EEE-4471-82C4-D8C101C77CED}" destId="{27B1C738-1F7B-4050-A4F5-614B6C2FA8E5}" srcOrd="0" destOrd="0" presId="urn:microsoft.com/office/officeart/2008/layout/HalfCircleOrganizationChart"/>
    <dgm:cxn modelId="{DCF1EB41-35EC-4F2A-BD6D-654392581412}" type="presParOf" srcId="{600DAEBF-3EEE-4471-82C4-D8C101C77CED}" destId="{5E8BEAA2-F120-42EF-823B-4675DF350B85}" srcOrd="1" destOrd="0" presId="urn:microsoft.com/office/officeart/2008/layout/HalfCircleOrganizationChart"/>
    <dgm:cxn modelId="{ABEBA390-EF60-4AEC-8E73-0F4940FCBDA4}" type="presParOf" srcId="{600DAEBF-3EEE-4471-82C4-D8C101C77CED}" destId="{1ADEEF5D-9F3B-4974-8FEE-40F2ADFBD5F5}" srcOrd="2" destOrd="0" presId="urn:microsoft.com/office/officeart/2008/layout/HalfCircleOrganizationChart"/>
    <dgm:cxn modelId="{4458A545-465D-46B7-9E43-47F317D1F13D}" type="presParOf" srcId="{600DAEBF-3EEE-4471-82C4-D8C101C77CED}" destId="{D0880240-E505-4662-B22D-AE73F47AF71F}" srcOrd="3" destOrd="0" presId="urn:microsoft.com/office/officeart/2008/layout/HalfCircleOrganizationChart"/>
    <dgm:cxn modelId="{146915DF-2650-4FAD-A810-B3CDFBBA434A}" type="presParOf" srcId="{9AAD1430-27F4-4A87-B0DE-6D1EAB9219D9}" destId="{1534939D-EE1A-45E7-837B-BDD6D7979AA3}" srcOrd="1" destOrd="0" presId="urn:microsoft.com/office/officeart/2008/layout/HalfCircleOrganizationChart"/>
    <dgm:cxn modelId="{FB3E9FED-9141-4678-A224-BBB41C998B80}" type="presParOf" srcId="{9AAD1430-27F4-4A87-B0DE-6D1EAB9219D9}" destId="{EFAAFEF4-1666-462E-86A9-5C0435BC08B8}" srcOrd="2" destOrd="0" presId="urn:microsoft.com/office/officeart/2008/layout/HalfCircleOrganizationChart"/>
    <dgm:cxn modelId="{063B6CF8-D15A-48C7-8F27-18A906A7311A}" type="presParOf" srcId="{6E5AF740-FFE4-496C-9057-579E42FD897F}" destId="{5E599CB3-7219-473C-A9B2-433105705F5F}" srcOrd="2" destOrd="0" presId="urn:microsoft.com/office/officeart/2008/layout/HalfCircleOrganizationChart"/>
    <dgm:cxn modelId="{5CFC809E-4A45-42E8-8094-E62B4988383F}" type="presParOf" srcId="{6E5AF740-FFE4-496C-9057-579E42FD897F}" destId="{6B31C511-9848-4952-AF91-76E0CCD8E8B7}" srcOrd="3" destOrd="0" presId="urn:microsoft.com/office/officeart/2008/layout/HalfCircleOrganizationChart"/>
    <dgm:cxn modelId="{64612861-0DA3-4AC1-AADF-A9D00653E2EF}" type="presParOf" srcId="{6B31C511-9848-4952-AF91-76E0CCD8E8B7}" destId="{0840FC86-154E-4F2E-AEEE-991B5D32D7B7}" srcOrd="0" destOrd="0" presId="urn:microsoft.com/office/officeart/2008/layout/HalfCircleOrganizationChart"/>
    <dgm:cxn modelId="{71D3824B-1825-4C41-B266-F4E010418473}" type="presParOf" srcId="{0840FC86-154E-4F2E-AEEE-991B5D32D7B7}" destId="{DDF6B95C-9D7C-40ED-81A4-04F3CA5375DB}" srcOrd="0" destOrd="0" presId="urn:microsoft.com/office/officeart/2008/layout/HalfCircleOrganizationChart"/>
    <dgm:cxn modelId="{77C9C2CC-1A4B-499C-A82E-C6992AF0F186}" type="presParOf" srcId="{0840FC86-154E-4F2E-AEEE-991B5D32D7B7}" destId="{C11EFB25-8115-4F66-9AC2-F448290F4EDA}" srcOrd="1" destOrd="0" presId="urn:microsoft.com/office/officeart/2008/layout/HalfCircleOrganizationChart"/>
    <dgm:cxn modelId="{F1A59CCE-B4D0-41D1-8E83-B1441083E22F}" type="presParOf" srcId="{0840FC86-154E-4F2E-AEEE-991B5D32D7B7}" destId="{EE27089F-B621-4E6B-A912-7CC1788664D9}" srcOrd="2" destOrd="0" presId="urn:microsoft.com/office/officeart/2008/layout/HalfCircleOrganizationChart"/>
    <dgm:cxn modelId="{C1644BF1-3326-4315-B834-ACA2C86FD8DF}" type="presParOf" srcId="{0840FC86-154E-4F2E-AEEE-991B5D32D7B7}" destId="{0522D26A-F18B-475D-8E94-F47B9B56F380}" srcOrd="3" destOrd="0" presId="urn:microsoft.com/office/officeart/2008/layout/HalfCircleOrganizationChart"/>
    <dgm:cxn modelId="{ACC91680-3204-45D7-84A5-8CB6078A971B}" type="presParOf" srcId="{6B31C511-9848-4952-AF91-76E0CCD8E8B7}" destId="{C0B03B2A-A1B0-4691-9790-548C11B8E399}" srcOrd="1" destOrd="0" presId="urn:microsoft.com/office/officeart/2008/layout/HalfCircleOrganizationChart"/>
    <dgm:cxn modelId="{D84373D1-153D-44A3-A923-6146F8327235}" type="presParOf" srcId="{6B31C511-9848-4952-AF91-76E0CCD8E8B7}" destId="{308734CC-2527-4303-BE34-830140997DCF}" srcOrd="2" destOrd="0" presId="urn:microsoft.com/office/officeart/2008/layout/HalfCircleOrganizationChart"/>
    <dgm:cxn modelId="{ECBB7147-114B-474F-8DCD-69D48074C8E6}" type="presParOf" srcId="{6E5AF740-FFE4-496C-9057-579E42FD897F}" destId="{A236B6A2-B7CA-4B0D-81D7-6EA2A2B84B94}" srcOrd="4" destOrd="0" presId="urn:microsoft.com/office/officeart/2008/layout/HalfCircleOrganizationChart"/>
    <dgm:cxn modelId="{5A796129-A324-40A2-9592-C605D3C1A373}" type="presParOf" srcId="{6E5AF740-FFE4-496C-9057-579E42FD897F}" destId="{2777230C-8B49-4818-A8B9-BF7943ED6058}" srcOrd="5" destOrd="0" presId="urn:microsoft.com/office/officeart/2008/layout/HalfCircleOrganizationChart"/>
    <dgm:cxn modelId="{71D3F350-7C92-4911-AC6F-6E35A69BCD5B}" type="presParOf" srcId="{2777230C-8B49-4818-A8B9-BF7943ED6058}" destId="{C96E6D25-ABF2-4B6D-AC07-CE2BE6AFA606}" srcOrd="0" destOrd="0" presId="urn:microsoft.com/office/officeart/2008/layout/HalfCircleOrganizationChart"/>
    <dgm:cxn modelId="{E659351D-3859-4E7D-9721-1DE4B20D0FAE}" type="presParOf" srcId="{C96E6D25-ABF2-4B6D-AC07-CE2BE6AFA606}" destId="{31C37F09-7C20-457D-A3E5-14F4B3718CCF}" srcOrd="0" destOrd="0" presId="urn:microsoft.com/office/officeart/2008/layout/HalfCircleOrganizationChart"/>
    <dgm:cxn modelId="{03F151D2-EFDF-4CBD-A860-7F1CE07B3A1A}" type="presParOf" srcId="{C96E6D25-ABF2-4B6D-AC07-CE2BE6AFA606}" destId="{51819D00-A22A-4079-9F9D-E799D2E5B9FB}" srcOrd="1" destOrd="0" presId="urn:microsoft.com/office/officeart/2008/layout/HalfCircleOrganizationChart"/>
    <dgm:cxn modelId="{4BDC9988-3030-4622-A7A8-C81796E04A28}" type="presParOf" srcId="{C96E6D25-ABF2-4B6D-AC07-CE2BE6AFA606}" destId="{D0AACAD2-A8E4-4926-A8AC-2F845FC68F17}" srcOrd="2" destOrd="0" presId="urn:microsoft.com/office/officeart/2008/layout/HalfCircleOrganizationChart"/>
    <dgm:cxn modelId="{5CDDC1D3-784F-4515-98D9-EE647C98A109}" type="presParOf" srcId="{C96E6D25-ABF2-4B6D-AC07-CE2BE6AFA606}" destId="{1E1F07C6-65DA-49F7-B01A-94500E4F62EC}" srcOrd="3" destOrd="0" presId="urn:microsoft.com/office/officeart/2008/layout/HalfCircleOrganizationChart"/>
    <dgm:cxn modelId="{EEDD3850-9F48-4AB9-96DB-ADF221947A4F}" type="presParOf" srcId="{2777230C-8B49-4818-A8B9-BF7943ED6058}" destId="{B38DCA60-C23B-4BA6-87FF-B459447990F2}" srcOrd="1" destOrd="0" presId="urn:microsoft.com/office/officeart/2008/layout/HalfCircleOrganizationChart"/>
    <dgm:cxn modelId="{DCA47EDB-960A-42C8-ADB3-C1F8D6D5928E}" type="presParOf" srcId="{2777230C-8B49-4818-A8B9-BF7943ED6058}" destId="{042EC8EF-2DDE-489F-B633-0E846AD51369}" srcOrd="2" destOrd="0" presId="urn:microsoft.com/office/officeart/2008/layout/HalfCircleOrganizationChart"/>
    <dgm:cxn modelId="{B95AA7DA-0F55-4F03-8357-C69A4E3C4B05}" type="presParOf" srcId="{6E5AF740-FFE4-496C-9057-579E42FD897F}" destId="{8900E018-57ED-4C66-9C9D-51E5F3EA3F7F}" srcOrd="6" destOrd="0" presId="urn:microsoft.com/office/officeart/2008/layout/HalfCircleOrganizationChart"/>
    <dgm:cxn modelId="{0405500F-FD57-4F7E-9D24-00919AE8C096}" type="presParOf" srcId="{6E5AF740-FFE4-496C-9057-579E42FD897F}" destId="{826DF983-CF7C-4002-9F0F-231F8D1BC9C1}" srcOrd="7" destOrd="0" presId="urn:microsoft.com/office/officeart/2008/layout/HalfCircleOrganizationChart"/>
    <dgm:cxn modelId="{D0E82248-E86D-4644-BAB6-9F5F68513BE3}" type="presParOf" srcId="{826DF983-CF7C-4002-9F0F-231F8D1BC9C1}" destId="{6D5EB1BD-8E94-4F85-9729-912F1BC222BA}" srcOrd="0" destOrd="0" presId="urn:microsoft.com/office/officeart/2008/layout/HalfCircleOrganizationChart"/>
    <dgm:cxn modelId="{53B16EDB-ED30-4E3D-83D5-F9E77F5D6F56}" type="presParOf" srcId="{6D5EB1BD-8E94-4F85-9729-912F1BC222BA}" destId="{F549FC15-AD4D-4D18-9B5B-E6B29C01C0DD}" srcOrd="0" destOrd="0" presId="urn:microsoft.com/office/officeart/2008/layout/HalfCircleOrganizationChart"/>
    <dgm:cxn modelId="{55AECF35-D1B5-48AF-A72F-6DF162C2FB48}" type="presParOf" srcId="{6D5EB1BD-8E94-4F85-9729-912F1BC222BA}" destId="{9D28B77A-CFAC-4CA9-BF41-1E7B3B409D1F}" srcOrd="1" destOrd="0" presId="urn:microsoft.com/office/officeart/2008/layout/HalfCircleOrganizationChart"/>
    <dgm:cxn modelId="{42D245DF-A7EC-41DB-8A67-65E5A4EC5D56}" type="presParOf" srcId="{6D5EB1BD-8E94-4F85-9729-912F1BC222BA}" destId="{DD5C72DD-2C0D-4AA2-9C1E-EE4EE4FC509C}" srcOrd="2" destOrd="0" presId="urn:microsoft.com/office/officeart/2008/layout/HalfCircleOrganizationChart"/>
    <dgm:cxn modelId="{915A8ADA-A06D-467F-BE57-186FA1C60530}" type="presParOf" srcId="{6D5EB1BD-8E94-4F85-9729-912F1BC222BA}" destId="{C590E8C1-D63F-498D-B1A9-35E4DF04F37F}" srcOrd="3" destOrd="0" presId="urn:microsoft.com/office/officeart/2008/layout/HalfCircleOrganizationChart"/>
    <dgm:cxn modelId="{F34E26A1-08B5-465E-AF00-4C69192DC63B}" type="presParOf" srcId="{826DF983-CF7C-4002-9F0F-231F8D1BC9C1}" destId="{4780B63F-3D20-456D-AC46-1C60AE446AD5}" srcOrd="1" destOrd="0" presId="urn:microsoft.com/office/officeart/2008/layout/HalfCircleOrganizationChart"/>
    <dgm:cxn modelId="{01CDEF52-DFEB-4726-B69F-1803F1655FDD}" type="presParOf" srcId="{826DF983-CF7C-4002-9F0F-231F8D1BC9C1}" destId="{6AD71486-8A5E-457C-B56D-9A04F3C7C3CE}" srcOrd="2" destOrd="0" presId="urn:microsoft.com/office/officeart/2008/layout/HalfCircleOrganizationChart"/>
    <dgm:cxn modelId="{E07482FE-F76E-4009-8C6F-1AD767C8613A}" type="presParOf" srcId="{6E5AF740-FFE4-496C-9057-579E42FD897F}" destId="{53D0C28D-A7CE-4363-8856-05B1907D3D6F}" srcOrd="8" destOrd="0" presId="urn:microsoft.com/office/officeart/2008/layout/HalfCircleOrganizationChart"/>
    <dgm:cxn modelId="{B567AEEE-A1FD-4EBD-8162-B18B9D382CEF}" type="presParOf" srcId="{6E5AF740-FFE4-496C-9057-579E42FD897F}" destId="{03A213BE-DDE3-4EE2-ACB9-6200188CE026}" srcOrd="9" destOrd="0" presId="urn:microsoft.com/office/officeart/2008/layout/HalfCircleOrganizationChart"/>
    <dgm:cxn modelId="{B8A930CD-F7C5-468C-9A1F-F9923C2A1F7F}" type="presParOf" srcId="{03A213BE-DDE3-4EE2-ACB9-6200188CE026}" destId="{D8DAD7D1-925B-49C7-AF07-17E6E4C018CC}" srcOrd="0" destOrd="0" presId="urn:microsoft.com/office/officeart/2008/layout/HalfCircleOrganizationChart"/>
    <dgm:cxn modelId="{D2D219AE-5A97-41F5-BF01-87EE50B167C4}" type="presParOf" srcId="{D8DAD7D1-925B-49C7-AF07-17E6E4C018CC}" destId="{06B32CD7-4983-430D-9B6C-55D8DD0EAB40}" srcOrd="0" destOrd="0" presId="urn:microsoft.com/office/officeart/2008/layout/HalfCircleOrganizationChart"/>
    <dgm:cxn modelId="{C25BCFC9-97F9-4935-AD29-A911BBC2D1A2}" type="presParOf" srcId="{D8DAD7D1-925B-49C7-AF07-17E6E4C018CC}" destId="{E119CB96-D0B7-45DF-A129-CA45B06A5FDA}" srcOrd="1" destOrd="0" presId="urn:microsoft.com/office/officeart/2008/layout/HalfCircleOrganizationChart"/>
    <dgm:cxn modelId="{C2639401-18BC-488C-BEB3-C6E7F30D7ECD}" type="presParOf" srcId="{D8DAD7D1-925B-49C7-AF07-17E6E4C018CC}" destId="{7EA3CCA4-ED4E-4F4D-AA97-A81015A88BE8}" srcOrd="2" destOrd="0" presId="urn:microsoft.com/office/officeart/2008/layout/HalfCircleOrganizationChart"/>
    <dgm:cxn modelId="{A727371A-3DEC-4DD1-9163-5B8B7AF13E14}" type="presParOf" srcId="{D8DAD7D1-925B-49C7-AF07-17E6E4C018CC}" destId="{99ECFB1F-6186-414A-97DF-1FCB46ADC862}" srcOrd="3" destOrd="0" presId="urn:microsoft.com/office/officeart/2008/layout/HalfCircleOrganizationChart"/>
    <dgm:cxn modelId="{D015A1F8-344C-4EEF-AB7A-2DD7A231D0C4}" type="presParOf" srcId="{03A213BE-DDE3-4EE2-ACB9-6200188CE026}" destId="{BBC98D9A-BE08-45BD-B510-22CF41A647CB}" srcOrd="1" destOrd="0" presId="urn:microsoft.com/office/officeart/2008/layout/HalfCircleOrganizationChart"/>
    <dgm:cxn modelId="{4033D30F-DBE0-49E8-8DEE-345328359986}" type="presParOf" srcId="{03A213BE-DDE3-4EE2-ACB9-6200188CE026}" destId="{E1441A2A-ED69-481D-A07C-AAF4D98D4113}" srcOrd="2" destOrd="0" presId="urn:microsoft.com/office/officeart/2008/layout/HalfCircleOrganizationChart"/>
    <dgm:cxn modelId="{108506E7-0D7E-41E2-9862-7A5C4344BCD4}" type="presParOf" srcId="{C0DDB8FC-E7A4-47CC-8CBF-14E5275C9AA2}" destId="{8F89D73C-F0B8-4BB0-8053-F14F95C6F093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AED3BB-F53A-4355-90D3-6244E059063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E4EF9E0-C58B-47FC-ABF4-761329FFD46C}">
      <dgm:prSet phldrT="[Text]"/>
      <dgm:spPr/>
      <dgm:t>
        <a:bodyPr/>
        <a:lstStyle/>
        <a:p>
          <a:r>
            <a:rPr lang="en-US" dirty="0"/>
            <a:t>Clustering </a:t>
          </a:r>
        </a:p>
      </dgm:t>
    </dgm:pt>
    <dgm:pt modelId="{9BD9B9B0-7653-4422-820F-9BFFD77604E5}" type="parTrans" cxnId="{C7CD16AF-F557-4E7D-B043-23A9BDB21DE1}">
      <dgm:prSet/>
      <dgm:spPr/>
      <dgm:t>
        <a:bodyPr/>
        <a:lstStyle/>
        <a:p>
          <a:endParaRPr lang="en-US"/>
        </a:p>
      </dgm:t>
    </dgm:pt>
    <dgm:pt modelId="{041A626B-32A3-4556-AA71-1D152A1ACA18}" type="sibTrans" cxnId="{C7CD16AF-F557-4E7D-B043-23A9BDB21DE1}">
      <dgm:prSet/>
      <dgm:spPr/>
      <dgm:t>
        <a:bodyPr/>
        <a:lstStyle/>
        <a:p>
          <a:endParaRPr lang="en-US"/>
        </a:p>
      </dgm:t>
    </dgm:pt>
    <dgm:pt modelId="{B65448DA-308B-4D96-B12A-176347DB3F9E}">
      <dgm:prSet phldrT="[Text]"/>
      <dgm:spPr/>
      <dgm:t>
        <a:bodyPr/>
        <a:lstStyle/>
        <a:p>
          <a:r>
            <a:rPr lang="en-US" dirty="0"/>
            <a:t>Centroid Based Clustering</a:t>
          </a:r>
        </a:p>
      </dgm:t>
    </dgm:pt>
    <dgm:pt modelId="{67F7682A-2666-4F05-B0A0-DB735FB865D4}" type="parTrans" cxnId="{ABE63056-1BF5-4DBA-9069-201DC1026552}">
      <dgm:prSet/>
      <dgm:spPr/>
      <dgm:t>
        <a:bodyPr/>
        <a:lstStyle/>
        <a:p>
          <a:endParaRPr lang="en-US"/>
        </a:p>
      </dgm:t>
    </dgm:pt>
    <dgm:pt modelId="{1F1060C0-C8B6-415A-AF30-5AF6003F3D88}" type="sibTrans" cxnId="{ABE63056-1BF5-4DBA-9069-201DC1026552}">
      <dgm:prSet/>
      <dgm:spPr/>
      <dgm:t>
        <a:bodyPr/>
        <a:lstStyle/>
        <a:p>
          <a:endParaRPr lang="en-US"/>
        </a:p>
      </dgm:t>
    </dgm:pt>
    <dgm:pt modelId="{E3C3AAF0-E035-433F-9208-B44C038B2545}">
      <dgm:prSet phldrT="[Text]"/>
      <dgm:spPr/>
      <dgm:t>
        <a:bodyPr/>
        <a:lstStyle/>
        <a:p>
          <a:r>
            <a:rPr lang="en-US" dirty="0"/>
            <a:t>Hierarchical Based Clustering</a:t>
          </a:r>
        </a:p>
      </dgm:t>
    </dgm:pt>
    <dgm:pt modelId="{EB549D1D-D9A6-49CE-B441-09A5F5428CCC}" type="parTrans" cxnId="{19FC71EC-7CDC-4DE7-B8EE-96FAD76F0C36}">
      <dgm:prSet/>
      <dgm:spPr/>
      <dgm:t>
        <a:bodyPr/>
        <a:lstStyle/>
        <a:p>
          <a:endParaRPr lang="en-US"/>
        </a:p>
      </dgm:t>
    </dgm:pt>
    <dgm:pt modelId="{E133BCE7-04F4-4942-9F16-88BE70A8AC16}" type="sibTrans" cxnId="{19FC71EC-7CDC-4DE7-B8EE-96FAD76F0C36}">
      <dgm:prSet/>
      <dgm:spPr/>
      <dgm:t>
        <a:bodyPr/>
        <a:lstStyle/>
        <a:p>
          <a:endParaRPr lang="en-US"/>
        </a:p>
      </dgm:t>
    </dgm:pt>
    <dgm:pt modelId="{28BDAFC8-EFD0-41C8-B2EA-9578D717800B}">
      <dgm:prSet phldrT="[Text]"/>
      <dgm:spPr/>
      <dgm:t>
        <a:bodyPr/>
        <a:lstStyle/>
        <a:p>
          <a:r>
            <a:rPr lang="en-US" dirty="0"/>
            <a:t>Density Based Clustering </a:t>
          </a:r>
        </a:p>
      </dgm:t>
    </dgm:pt>
    <dgm:pt modelId="{3F8979AC-0B13-4363-933C-57BEB23D4BAF}" type="parTrans" cxnId="{2E166FAE-E06E-4A5B-8727-64ECD3EDD327}">
      <dgm:prSet/>
      <dgm:spPr/>
      <dgm:t>
        <a:bodyPr/>
        <a:lstStyle/>
        <a:p>
          <a:endParaRPr lang="en-US"/>
        </a:p>
      </dgm:t>
    </dgm:pt>
    <dgm:pt modelId="{D8197D2A-3D99-4989-AAA8-99A655FA0118}" type="sibTrans" cxnId="{2E166FAE-E06E-4A5B-8727-64ECD3EDD327}">
      <dgm:prSet/>
      <dgm:spPr/>
      <dgm:t>
        <a:bodyPr/>
        <a:lstStyle/>
        <a:p>
          <a:endParaRPr lang="en-US"/>
        </a:p>
      </dgm:t>
    </dgm:pt>
    <dgm:pt modelId="{FC5FCE62-3FA9-4AD6-AA92-051C2020AED7}">
      <dgm:prSet phldrT="[Text]"/>
      <dgm:spPr/>
      <dgm:t>
        <a:bodyPr/>
        <a:lstStyle/>
        <a:p>
          <a:r>
            <a:rPr lang="en-US" dirty="0"/>
            <a:t>Graph Based Clustering</a:t>
          </a:r>
        </a:p>
      </dgm:t>
    </dgm:pt>
    <dgm:pt modelId="{A8A969BA-761D-46C0-BC9F-BB596040DEF0}" type="parTrans" cxnId="{6B3E3122-5C59-4047-B85B-EF10D0E0592E}">
      <dgm:prSet/>
      <dgm:spPr/>
      <dgm:t>
        <a:bodyPr/>
        <a:lstStyle/>
        <a:p>
          <a:endParaRPr lang="en-US"/>
        </a:p>
      </dgm:t>
    </dgm:pt>
    <dgm:pt modelId="{BE315B20-5EEE-4482-B0DC-DBA6159369D6}" type="sibTrans" cxnId="{6B3E3122-5C59-4047-B85B-EF10D0E0592E}">
      <dgm:prSet/>
      <dgm:spPr/>
      <dgm:t>
        <a:bodyPr/>
        <a:lstStyle/>
        <a:p>
          <a:endParaRPr lang="en-US"/>
        </a:p>
      </dgm:t>
    </dgm:pt>
    <dgm:pt modelId="{444213EE-24F6-4A15-9766-5981584C377E}" type="pres">
      <dgm:prSet presAssocID="{24AED3BB-F53A-4355-90D3-6244E059063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557325-EE33-4AA4-AF33-20FAAFFC13A2}" type="pres">
      <dgm:prSet presAssocID="{9E4EF9E0-C58B-47FC-ABF4-761329FFD46C}" presName="hierRoot1" presStyleCnt="0">
        <dgm:presLayoutVars>
          <dgm:hierBranch val="init"/>
        </dgm:presLayoutVars>
      </dgm:prSet>
      <dgm:spPr/>
    </dgm:pt>
    <dgm:pt modelId="{B67B966F-2265-468A-8F27-C575BFB0078C}" type="pres">
      <dgm:prSet presAssocID="{9E4EF9E0-C58B-47FC-ABF4-761329FFD46C}" presName="rootComposite1" presStyleCnt="0"/>
      <dgm:spPr/>
    </dgm:pt>
    <dgm:pt modelId="{891CACBD-E932-474E-824D-84DB6E47A130}" type="pres">
      <dgm:prSet presAssocID="{9E4EF9E0-C58B-47FC-ABF4-761329FFD46C}" presName="rootText1" presStyleLbl="alignAcc1" presStyleIdx="0" presStyleCnt="0" custScaleX="114698">
        <dgm:presLayoutVars>
          <dgm:chPref val="3"/>
        </dgm:presLayoutVars>
      </dgm:prSet>
      <dgm:spPr/>
    </dgm:pt>
    <dgm:pt modelId="{338D7540-0DCD-4BB1-A6CE-BB140A08FA33}" type="pres">
      <dgm:prSet presAssocID="{9E4EF9E0-C58B-47FC-ABF4-761329FFD46C}" presName="topArc1" presStyleLbl="parChTrans1D1" presStyleIdx="0" presStyleCnt="10"/>
      <dgm:spPr/>
    </dgm:pt>
    <dgm:pt modelId="{DC3BBFCD-1C28-499E-89EC-CB1BDAF4F1E2}" type="pres">
      <dgm:prSet presAssocID="{9E4EF9E0-C58B-47FC-ABF4-761329FFD46C}" presName="bottomArc1" presStyleLbl="parChTrans1D1" presStyleIdx="1" presStyleCnt="10"/>
      <dgm:spPr/>
    </dgm:pt>
    <dgm:pt modelId="{01E7B099-2C02-415F-A301-B26B00F5DC22}" type="pres">
      <dgm:prSet presAssocID="{9E4EF9E0-C58B-47FC-ABF4-761329FFD46C}" presName="topConnNode1" presStyleLbl="node1" presStyleIdx="0" presStyleCnt="0"/>
      <dgm:spPr/>
    </dgm:pt>
    <dgm:pt modelId="{77FCF4AC-D9CB-415C-97E9-6C17288675A0}" type="pres">
      <dgm:prSet presAssocID="{9E4EF9E0-C58B-47FC-ABF4-761329FFD46C}" presName="hierChild2" presStyleCnt="0"/>
      <dgm:spPr/>
    </dgm:pt>
    <dgm:pt modelId="{0ECE06CD-434A-4612-AABB-A6143B4C73B1}" type="pres">
      <dgm:prSet presAssocID="{67F7682A-2666-4F05-B0A0-DB735FB865D4}" presName="Name28" presStyleLbl="parChTrans1D2" presStyleIdx="0" presStyleCnt="4"/>
      <dgm:spPr/>
    </dgm:pt>
    <dgm:pt modelId="{27F40B3A-19A8-4E7A-996F-22095085AA09}" type="pres">
      <dgm:prSet presAssocID="{B65448DA-308B-4D96-B12A-176347DB3F9E}" presName="hierRoot2" presStyleCnt="0">
        <dgm:presLayoutVars>
          <dgm:hierBranch val="init"/>
        </dgm:presLayoutVars>
      </dgm:prSet>
      <dgm:spPr/>
    </dgm:pt>
    <dgm:pt modelId="{1FFC0D90-ED8F-45F6-B8AC-9BEE119E0A0D}" type="pres">
      <dgm:prSet presAssocID="{B65448DA-308B-4D96-B12A-176347DB3F9E}" presName="rootComposite2" presStyleCnt="0"/>
      <dgm:spPr/>
    </dgm:pt>
    <dgm:pt modelId="{D6887F88-2FEC-4825-A467-24576A0C19B8}" type="pres">
      <dgm:prSet presAssocID="{B65448DA-308B-4D96-B12A-176347DB3F9E}" presName="rootText2" presStyleLbl="alignAcc1" presStyleIdx="0" presStyleCnt="0">
        <dgm:presLayoutVars>
          <dgm:chPref val="3"/>
        </dgm:presLayoutVars>
      </dgm:prSet>
      <dgm:spPr/>
    </dgm:pt>
    <dgm:pt modelId="{0845AB19-1E0A-44EC-8CAA-E97513601074}" type="pres">
      <dgm:prSet presAssocID="{B65448DA-308B-4D96-B12A-176347DB3F9E}" presName="topArc2" presStyleLbl="parChTrans1D1" presStyleIdx="2" presStyleCnt="10"/>
      <dgm:spPr/>
    </dgm:pt>
    <dgm:pt modelId="{1BE7EB11-0844-4EB5-ABA6-7042A0DF0F89}" type="pres">
      <dgm:prSet presAssocID="{B65448DA-308B-4D96-B12A-176347DB3F9E}" presName="bottomArc2" presStyleLbl="parChTrans1D1" presStyleIdx="3" presStyleCnt="10"/>
      <dgm:spPr/>
    </dgm:pt>
    <dgm:pt modelId="{B668D6D0-1ED4-4964-B998-63BB64F99CD4}" type="pres">
      <dgm:prSet presAssocID="{B65448DA-308B-4D96-B12A-176347DB3F9E}" presName="topConnNode2" presStyleLbl="node2" presStyleIdx="0" presStyleCnt="0"/>
      <dgm:spPr/>
    </dgm:pt>
    <dgm:pt modelId="{EB22C6AE-72B7-4BA7-A1F4-41790F20AE31}" type="pres">
      <dgm:prSet presAssocID="{B65448DA-308B-4D96-B12A-176347DB3F9E}" presName="hierChild4" presStyleCnt="0"/>
      <dgm:spPr/>
    </dgm:pt>
    <dgm:pt modelId="{E56B4BE0-89FF-4639-9D38-C81E92883769}" type="pres">
      <dgm:prSet presAssocID="{B65448DA-308B-4D96-B12A-176347DB3F9E}" presName="hierChild5" presStyleCnt="0"/>
      <dgm:spPr/>
    </dgm:pt>
    <dgm:pt modelId="{1E554A1A-0698-4753-BDD1-5DC381327F2E}" type="pres">
      <dgm:prSet presAssocID="{EB549D1D-D9A6-49CE-B441-09A5F5428CCC}" presName="Name28" presStyleLbl="parChTrans1D2" presStyleIdx="1" presStyleCnt="4"/>
      <dgm:spPr/>
    </dgm:pt>
    <dgm:pt modelId="{118A1C28-BBBD-41CE-8E67-E56DE3F62EC8}" type="pres">
      <dgm:prSet presAssocID="{E3C3AAF0-E035-433F-9208-B44C038B2545}" presName="hierRoot2" presStyleCnt="0">
        <dgm:presLayoutVars>
          <dgm:hierBranch val="init"/>
        </dgm:presLayoutVars>
      </dgm:prSet>
      <dgm:spPr/>
    </dgm:pt>
    <dgm:pt modelId="{25578E8B-C8B1-4CD6-A36D-DF4A369D0CDD}" type="pres">
      <dgm:prSet presAssocID="{E3C3AAF0-E035-433F-9208-B44C038B2545}" presName="rootComposite2" presStyleCnt="0"/>
      <dgm:spPr/>
    </dgm:pt>
    <dgm:pt modelId="{A3BEDFC7-D56F-4D92-A462-79A64E6AA0A3}" type="pres">
      <dgm:prSet presAssocID="{E3C3AAF0-E035-433F-9208-B44C038B2545}" presName="rootText2" presStyleLbl="alignAcc1" presStyleIdx="0" presStyleCnt="0">
        <dgm:presLayoutVars>
          <dgm:chPref val="3"/>
        </dgm:presLayoutVars>
      </dgm:prSet>
      <dgm:spPr/>
    </dgm:pt>
    <dgm:pt modelId="{D0DA40FD-4B0B-4839-ACF7-6FF56239E79F}" type="pres">
      <dgm:prSet presAssocID="{E3C3AAF0-E035-433F-9208-B44C038B2545}" presName="topArc2" presStyleLbl="parChTrans1D1" presStyleIdx="4" presStyleCnt="10"/>
      <dgm:spPr/>
    </dgm:pt>
    <dgm:pt modelId="{DC8D6100-6491-4857-B38C-452FA714D92D}" type="pres">
      <dgm:prSet presAssocID="{E3C3AAF0-E035-433F-9208-B44C038B2545}" presName="bottomArc2" presStyleLbl="parChTrans1D1" presStyleIdx="5" presStyleCnt="10"/>
      <dgm:spPr/>
    </dgm:pt>
    <dgm:pt modelId="{01B489C2-F67E-4FD1-A2A9-88BE71096004}" type="pres">
      <dgm:prSet presAssocID="{E3C3AAF0-E035-433F-9208-B44C038B2545}" presName="topConnNode2" presStyleLbl="node2" presStyleIdx="0" presStyleCnt="0"/>
      <dgm:spPr/>
    </dgm:pt>
    <dgm:pt modelId="{6ECBA21C-BF3A-4216-A6ED-60F663978004}" type="pres">
      <dgm:prSet presAssocID="{E3C3AAF0-E035-433F-9208-B44C038B2545}" presName="hierChild4" presStyleCnt="0"/>
      <dgm:spPr/>
    </dgm:pt>
    <dgm:pt modelId="{6A90BB8A-44DB-4A0C-AA00-4C7547C624DA}" type="pres">
      <dgm:prSet presAssocID="{E3C3AAF0-E035-433F-9208-B44C038B2545}" presName="hierChild5" presStyleCnt="0"/>
      <dgm:spPr/>
    </dgm:pt>
    <dgm:pt modelId="{575D8735-AC49-4288-BD26-CB7682B1E299}" type="pres">
      <dgm:prSet presAssocID="{3F8979AC-0B13-4363-933C-57BEB23D4BAF}" presName="Name28" presStyleLbl="parChTrans1D2" presStyleIdx="2" presStyleCnt="4"/>
      <dgm:spPr/>
    </dgm:pt>
    <dgm:pt modelId="{A5F5357A-EBD8-40A9-9851-CEF261060509}" type="pres">
      <dgm:prSet presAssocID="{28BDAFC8-EFD0-41C8-B2EA-9578D717800B}" presName="hierRoot2" presStyleCnt="0">
        <dgm:presLayoutVars>
          <dgm:hierBranch val="init"/>
        </dgm:presLayoutVars>
      </dgm:prSet>
      <dgm:spPr/>
    </dgm:pt>
    <dgm:pt modelId="{9E817413-2F30-4704-A1C7-800A18608E1B}" type="pres">
      <dgm:prSet presAssocID="{28BDAFC8-EFD0-41C8-B2EA-9578D717800B}" presName="rootComposite2" presStyleCnt="0"/>
      <dgm:spPr/>
    </dgm:pt>
    <dgm:pt modelId="{3F88EB5F-752A-42E4-826C-9686197EAA0A}" type="pres">
      <dgm:prSet presAssocID="{28BDAFC8-EFD0-41C8-B2EA-9578D717800B}" presName="rootText2" presStyleLbl="alignAcc1" presStyleIdx="0" presStyleCnt="0">
        <dgm:presLayoutVars>
          <dgm:chPref val="3"/>
        </dgm:presLayoutVars>
      </dgm:prSet>
      <dgm:spPr/>
    </dgm:pt>
    <dgm:pt modelId="{6930A0A1-BB52-4C06-9E69-6DDE6104AB4B}" type="pres">
      <dgm:prSet presAssocID="{28BDAFC8-EFD0-41C8-B2EA-9578D717800B}" presName="topArc2" presStyleLbl="parChTrans1D1" presStyleIdx="6" presStyleCnt="10"/>
      <dgm:spPr/>
    </dgm:pt>
    <dgm:pt modelId="{25624888-FC70-4823-82AB-2B1BFC5614D3}" type="pres">
      <dgm:prSet presAssocID="{28BDAFC8-EFD0-41C8-B2EA-9578D717800B}" presName="bottomArc2" presStyleLbl="parChTrans1D1" presStyleIdx="7" presStyleCnt="10"/>
      <dgm:spPr/>
    </dgm:pt>
    <dgm:pt modelId="{DA09D97F-A5A9-4BAF-8066-436AE8C45527}" type="pres">
      <dgm:prSet presAssocID="{28BDAFC8-EFD0-41C8-B2EA-9578D717800B}" presName="topConnNode2" presStyleLbl="node2" presStyleIdx="0" presStyleCnt="0"/>
      <dgm:spPr/>
    </dgm:pt>
    <dgm:pt modelId="{28EF2542-BE19-4384-91FF-E2E506CA8176}" type="pres">
      <dgm:prSet presAssocID="{28BDAFC8-EFD0-41C8-B2EA-9578D717800B}" presName="hierChild4" presStyleCnt="0"/>
      <dgm:spPr/>
    </dgm:pt>
    <dgm:pt modelId="{2BA12747-6E66-46E7-AB0E-65012436F985}" type="pres">
      <dgm:prSet presAssocID="{28BDAFC8-EFD0-41C8-B2EA-9578D717800B}" presName="hierChild5" presStyleCnt="0"/>
      <dgm:spPr/>
    </dgm:pt>
    <dgm:pt modelId="{66DEB72C-16EA-49B9-A742-14E4B9F5A255}" type="pres">
      <dgm:prSet presAssocID="{A8A969BA-761D-46C0-BC9F-BB596040DEF0}" presName="Name28" presStyleLbl="parChTrans1D2" presStyleIdx="3" presStyleCnt="4"/>
      <dgm:spPr/>
    </dgm:pt>
    <dgm:pt modelId="{3D34400B-403F-4128-A9B9-2F370123AE08}" type="pres">
      <dgm:prSet presAssocID="{FC5FCE62-3FA9-4AD6-AA92-051C2020AED7}" presName="hierRoot2" presStyleCnt="0">
        <dgm:presLayoutVars>
          <dgm:hierBranch val="init"/>
        </dgm:presLayoutVars>
      </dgm:prSet>
      <dgm:spPr/>
    </dgm:pt>
    <dgm:pt modelId="{8257D1BB-1C5D-493D-8BA5-947E2F8BFCE2}" type="pres">
      <dgm:prSet presAssocID="{FC5FCE62-3FA9-4AD6-AA92-051C2020AED7}" presName="rootComposite2" presStyleCnt="0"/>
      <dgm:spPr/>
    </dgm:pt>
    <dgm:pt modelId="{50C0ECB7-675D-4DAA-A48E-E397DA9AB74E}" type="pres">
      <dgm:prSet presAssocID="{FC5FCE62-3FA9-4AD6-AA92-051C2020AED7}" presName="rootText2" presStyleLbl="alignAcc1" presStyleIdx="0" presStyleCnt="0">
        <dgm:presLayoutVars>
          <dgm:chPref val="3"/>
        </dgm:presLayoutVars>
      </dgm:prSet>
      <dgm:spPr/>
    </dgm:pt>
    <dgm:pt modelId="{6EE6B207-2BE0-40BC-80C5-D6911AEE7EAD}" type="pres">
      <dgm:prSet presAssocID="{FC5FCE62-3FA9-4AD6-AA92-051C2020AED7}" presName="topArc2" presStyleLbl="parChTrans1D1" presStyleIdx="8" presStyleCnt="10"/>
      <dgm:spPr/>
    </dgm:pt>
    <dgm:pt modelId="{07FBDE3C-D5F1-4332-8488-F41823656FB8}" type="pres">
      <dgm:prSet presAssocID="{FC5FCE62-3FA9-4AD6-AA92-051C2020AED7}" presName="bottomArc2" presStyleLbl="parChTrans1D1" presStyleIdx="9" presStyleCnt="10"/>
      <dgm:spPr/>
    </dgm:pt>
    <dgm:pt modelId="{A83711CC-3516-484A-BD99-B8BE9B5A959D}" type="pres">
      <dgm:prSet presAssocID="{FC5FCE62-3FA9-4AD6-AA92-051C2020AED7}" presName="topConnNode2" presStyleLbl="node2" presStyleIdx="0" presStyleCnt="0"/>
      <dgm:spPr/>
    </dgm:pt>
    <dgm:pt modelId="{0D1F86D1-F0F1-4154-BBCB-43A4A4B5F779}" type="pres">
      <dgm:prSet presAssocID="{FC5FCE62-3FA9-4AD6-AA92-051C2020AED7}" presName="hierChild4" presStyleCnt="0"/>
      <dgm:spPr/>
    </dgm:pt>
    <dgm:pt modelId="{A5AA2730-DE6C-443C-A324-39F623853254}" type="pres">
      <dgm:prSet presAssocID="{FC5FCE62-3FA9-4AD6-AA92-051C2020AED7}" presName="hierChild5" presStyleCnt="0"/>
      <dgm:spPr/>
    </dgm:pt>
    <dgm:pt modelId="{468F5187-B34F-4369-9C7C-AD7FAD499A30}" type="pres">
      <dgm:prSet presAssocID="{9E4EF9E0-C58B-47FC-ABF4-761329FFD46C}" presName="hierChild3" presStyleCnt="0"/>
      <dgm:spPr/>
    </dgm:pt>
  </dgm:ptLst>
  <dgm:cxnLst>
    <dgm:cxn modelId="{6B3E3122-5C59-4047-B85B-EF10D0E0592E}" srcId="{9E4EF9E0-C58B-47FC-ABF4-761329FFD46C}" destId="{FC5FCE62-3FA9-4AD6-AA92-051C2020AED7}" srcOrd="3" destOrd="0" parTransId="{A8A969BA-761D-46C0-BC9F-BB596040DEF0}" sibTransId="{BE315B20-5EEE-4482-B0DC-DBA6159369D6}"/>
    <dgm:cxn modelId="{756DAB2E-7DB1-49F6-9222-327BEAF7B5F6}" type="presOf" srcId="{67F7682A-2666-4F05-B0A0-DB735FB865D4}" destId="{0ECE06CD-434A-4612-AABB-A6143B4C73B1}" srcOrd="0" destOrd="0" presId="urn:microsoft.com/office/officeart/2008/layout/HalfCircleOrganizationChart"/>
    <dgm:cxn modelId="{70101F44-B9E7-4D33-9875-CF291FEE80B0}" type="presOf" srcId="{9E4EF9E0-C58B-47FC-ABF4-761329FFD46C}" destId="{891CACBD-E932-474E-824D-84DB6E47A130}" srcOrd="0" destOrd="0" presId="urn:microsoft.com/office/officeart/2008/layout/HalfCircleOrganizationChart"/>
    <dgm:cxn modelId="{F39D0B6C-FCB9-44E7-AFF8-062195D6208F}" type="presOf" srcId="{FC5FCE62-3FA9-4AD6-AA92-051C2020AED7}" destId="{A83711CC-3516-484A-BD99-B8BE9B5A959D}" srcOrd="1" destOrd="0" presId="urn:microsoft.com/office/officeart/2008/layout/HalfCircleOrganizationChart"/>
    <dgm:cxn modelId="{88B31475-24DE-4CA1-BEE1-F4A5B5DA5F1E}" type="presOf" srcId="{EB549D1D-D9A6-49CE-B441-09A5F5428CCC}" destId="{1E554A1A-0698-4753-BDD1-5DC381327F2E}" srcOrd="0" destOrd="0" presId="urn:microsoft.com/office/officeart/2008/layout/HalfCircleOrganizationChart"/>
    <dgm:cxn modelId="{ABE63056-1BF5-4DBA-9069-201DC1026552}" srcId="{9E4EF9E0-C58B-47FC-ABF4-761329FFD46C}" destId="{B65448DA-308B-4D96-B12A-176347DB3F9E}" srcOrd="0" destOrd="0" parTransId="{67F7682A-2666-4F05-B0A0-DB735FB865D4}" sibTransId="{1F1060C0-C8B6-415A-AF30-5AF6003F3D88}"/>
    <dgm:cxn modelId="{52A3CC78-4950-4D3C-9F9B-2963DC53CF7D}" type="presOf" srcId="{28BDAFC8-EFD0-41C8-B2EA-9578D717800B}" destId="{DA09D97F-A5A9-4BAF-8066-436AE8C45527}" srcOrd="1" destOrd="0" presId="urn:microsoft.com/office/officeart/2008/layout/HalfCircleOrganizationChart"/>
    <dgm:cxn modelId="{9629C881-A97E-49EE-B6BB-590CF20F6FA0}" type="presOf" srcId="{B65448DA-308B-4D96-B12A-176347DB3F9E}" destId="{B668D6D0-1ED4-4964-B998-63BB64F99CD4}" srcOrd="1" destOrd="0" presId="urn:microsoft.com/office/officeart/2008/layout/HalfCircleOrganizationChart"/>
    <dgm:cxn modelId="{80116A8A-3FE9-48AD-B7B6-0910F1F486F0}" type="presOf" srcId="{E3C3AAF0-E035-433F-9208-B44C038B2545}" destId="{A3BEDFC7-D56F-4D92-A462-79A64E6AA0A3}" srcOrd="0" destOrd="0" presId="urn:microsoft.com/office/officeart/2008/layout/HalfCircleOrganizationChart"/>
    <dgm:cxn modelId="{939795A7-8E80-4C61-8434-BD1CF3F3FB43}" type="presOf" srcId="{B65448DA-308B-4D96-B12A-176347DB3F9E}" destId="{D6887F88-2FEC-4825-A467-24576A0C19B8}" srcOrd="0" destOrd="0" presId="urn:microsoft.com/office/officeart/2008/layout/HalfCircleOrganizationChart"/>
    <dgm:cxn modelId="{2E166FAE-E06E-4A5B-8727-64ECD3EDD327}" srcId="{9E4EF9E0-C58B-47FC-ABF4-761329FFD46C}" destId="{28BDAFC8-EFD0-41C8-B2EA-9578D717800B}" srcOrd="2" destOrd="0" parTransId="{3F8979AC-0B13-4363-933C-57BEB23D4BAF}" sibTransId="{D8197D2A-3D99-4989-AAA8-99A655FA0118}"/>
    <dgm:cxn modelId="{C7CD16AF-F557-4E7D-B043-23A9BDB21DE1}" srcId="{24AED3BB-F53A-4355-90D3-6244E059063F}" destId="{9E4EF9E0-C58B-47FC-ABF4-761329FFD46C}" srcOrd="0" destOrd="0" parTransId="{9BD9B9B0-7653-4422-820F-9BFFD77604E5}" sibTransId="{041A626B-32A3-4556-AA71-1D152A1ACA18}"/>
    <dgm:cxn modelId="{F86A9FCC-DDA1-4129-B5AE-096B7ADD21BB}" type="presOf" srcId="{28BDAFC8-EFD0-41C8-B2EA-9578D717800B}" destId="{3F88EB5F-752A-42E4-826C-9686197EAA0A}" srcOrd="0" destOrd="0" presId="urn:microsoft.com/office/officeart/2008/layout/HalfCircleOrganizationChart"/>
    <dgm:cxn modelId="{131038CD-E575-4889-A389-86642A98064E}" type="presOf" srcId="{E3C3AAF0-E035-433F-9208-B44C038B2545}" destId="{01B489C2-F67E-4FD1-A2A9-88BE71096004}" srcOrd="1" destOrd="0" presId="urn:microsoft.com/office/officeart/2008/layout/HalfCircleOrganizationChart"/>
    <dgm:cxn modelId="{E7B40ED6-D877-4758-ABE5-EE80F555E85C}" type="presOf" srcId="{FC5FCE62-3FA9-4AD6-AA92-051C2020AED7}" destId="{50C0ECB7-675D-4DAA-A48E-E397DA9AB74E}" srcOrd="0" destOrd="0" presId="urn:microsoft.com/office/officeart/2008/layout/HalfCircleOrganizationChart"/>
    <dgm:cxn modelId="{93DDD2DF-5549-4CFB-9581-51AF46CE1BE0}" type="presOf" srcId="{9E4EF9E0-C58B-47FC-ABF4-761329FFD46C}" destId="{01E7B099-2C02-415F-A301-B26B00F5DC22}" srcOrd="1" destOrd="0" presId="urn:microsoft.com/office/officeart/2008/layout/HalfCircleOrganizationChart"/>
    <dgm:cxn modelId="{D7FD0FE4-4AA1-4BFA-A3CF-3B69CF10EBB0}" type="presOf" srcId="{A8A969BA-761D-46C0-BC9F-BB596040DEF0}" destId="{66DEB72C-16EA-49B9-A742-14E4B9F5A255}" srcOrd="0" destOrd="0" presId="urn:microsoft.com/office/officeart/2008/layout/HalfCircleOrganizationChart"/>
    <dgm:cxn modelId="{5C0E90E4-CDB1-4516-9F1B-5534CF161070}" type="presOf" srcId="{24AED3BB-F53A-4355-90D3-6244E059063F}" destId="{444213EE-24F6-4A15-9766-5981584C377E}" srcOrd="0" destOrd="0" presId="urn:microsoft.com/office/officeart/2008/layout/HalfCircleOrganizationChart"/>
    <dgm:cxn modelId="{19FC71EC-7CDC-4DE7-B8EE-96FAD76F0C36}" srcId="{9E4EF9E0-C58B-47FC-ABF4-761329FFD46C}" destId="{E3C3AAF0-E035-433F-9208-B44C038B2545}" srcOrd="1" destOrd="0" parTransId="{EB549D1D-D9A6-49CE-B441-09A5F5428CCC}" sibTransId="{E133BCE7-04F4-4942-9F16-88BE70A8AC16}"/>
    <dgm:cxn modelId="{756413F6-1B42-4044-B153-28231242E41D}" type="presOf" srcId="{3F8979AC-0B13-4363-933C-57BEB23D4BAF}" destId="{575D8735-AC49-4288-BD26-CB7682B1E299}" srcOrd="0" destOrd="0" presId="urn:microsoft.com/office/officeart/2008/layout/HalfCircleOrganizationChart"/>
    <dgm:cxn modelId="{3D51F68E-B6D5-45BB-962B-AB08849862CA}" type="presParOf" srcId="{444213EE-24F6-4A15-9766-5981584C377E}" destId="{72557325-EE33-4AA4-AF33-20FAAFFC13A2}" srcOrd="0" destOrd="0" presId="urn:microsoft.com/office/officeart/2008/layout/HalfCircleOrganizationChart"/>
    <dgm:cxn modelId="{07204770-CA84-4AD8-AC7F-DA76A9345A17}" type="presParOf" srcId="{72557325-EE33-4AA4-AF33-20FAAFFC13A2}" destId="{B67B966F-2265-468A-8F27-C575BFB0078C}" srcOrd="0" destOrd="0" presId="urn:microsoft.com/office/officeart/2008/layout/HalfCircleOrganizationChart"/>
    <dgm:cxn modelId="{ACE9697D-AD36-42D3-A1EC-A7FCD41866EA}" type="presParOf" srcId="{B67B966F-2265-468A-8F27-C575BFB0078C}" destId="{891CACBD-E932-474E-824D-84DB6E47A130}" srcOrd="0" destOrd="0" presId="urn:microsoft.com/office/officeart/2008/layout/HalfCircleOrganizationChart"/>
    <dgm:cxn modelId="{6D367065-D7F7-4E83-B1C0-A9ED5CEDBE7A}" type="presParOf" srcId="{B67B966F-2265-468A-8F27-C575BFB0078C}" destId="{338D7540-0DCD-4BB1-A6CE-BB140A08FA33}" srcOrd="1" destOrd="0" presId="urn:microsoft.com/office/officeart/2008/layout/HalfCircleOrganizationChart"/>
    <dgm:cxn modelId="{DFEAA0B9-F71F-4DDB-AC92-EFE87461ADB3}" type="presParOf" srcId="{B67B966F-2265-468A-8F27-C575BFB0078C}" destId="{DC3BBFCD-1C28-499E-89EC-CB1BDAF4F1E2}" srcOrd="2" destOrd="0" presId="urn:microsoft.com/office/officeart/2008/layout/HalfCircleOrganizationChart"/>
    <dgm:cxn modelId="{1937730F-7249-403F-9023-AC1D7A16B20C}" type="presParOf" srcId="{B67B966F-2265-468A-8F27-C575BFB0078C}" destId="{01E7B099-2C02-415F-A301-B26B00F5DC22}" srcOrd="3" destOrd="0" presId="urn:microsoft.com/office/officeart/2008/layout/HalfCircleOrganizationChart"/>
    <dgm:cxn modelId="{10B39F52-6D70-4BB2-B0B7-67EA654E7B4D}" type="presParOf" srcId="{72557325-EE33-4AA4-AF33-20FAAFFC13A2}" destId="{77FCF4AC-D9CB-415C-97E9-6C17288675A0}" srcOrd="1" destOrd="0" presId="urn:microsoft.com/office/officeart/2008/layout/HalfCircleOrganizationChart"/>
    <dgm:cxn modelId="{BBA049DF-368C-4951-8FC0-B02BCF20C2C9}" type="presParOf" srcId="{77FCF4AC-D9CB-415C-97E9-6C17288675A0}" destId="{0ECE06CD-434A-4612-AABB-A6143B4C73B1}" srcOrd="0" destOrd="0" presId="urn:microsoft.com/office/officeart/2008/layout/HalfCircleOrganizationChart"/>
    <dgm:cxn modelId="{C4A2B7DB-6AFE-46AD-BAA9-884601A390E5}" type="presParOf" srcId="{77FCF4AC-D9CB-415C-97E9-6C17288675A0}" destId="{27F40B3A-19A8-4E7A-996F-22095085AA09}" srcOrd="1" destOrd="0" presId="urn:microsoft.com/office/officeart/2008/layout/HalfCircleOrganizationChart"/>
    <dgm:cxn modelId="{A4E6BF4B-1E40-438E-B5CD-592495D7631A}" type="presParOf" srcId="{27F40B3A-19A8-4E7A-996F-22095085AA09}" destId="{1FFC0D90-ED8F-45F6-B8AC-9BEE119E0A0D}" srcOrd="0" destOrd="0" presId="urn:microsoft.com/office/officeart/2008/layout/HalfCircleOrganizationChart"/>
    <dgm:cxn modelId="{4CCC3375-A161-400E-BC15-E31DE915A235}" type="presParOf" srcId="{1FFC0D90-ED8F-45F6-B8AC-9BEE119E0A0D}" destId="{D6887F88-2FEC-4825-A467-24576A0C19B8}" srcOrd="0" destOrd="0" presId="urn:microsoft.com/office/officeart/2008/layout/HalfCircleOrganizationChart"/>
    <dgm:cxn modelId="{7BD0EFF6-6154-4413-B160-485067F5D0DE}" type="presParOf" srcId="{1FFC0D90-ED8F-45F6-B8AC-9BEE119E0A0D}" destId="{0845AB19-1E0A-44EC-8CAA-E97513601074}" srcOrd="1" destOrd="0" presId="urn:microsoft.com/office/officeart/2008/layout/HalfCircleOrganizationChart"/>
    <dgm:cxn modelId="{89B5AD32-AC27-4B78-8D30-B41EE13242A6}" type="presParOf" srcId="{1FFC0D90-ED8F-45F6-B8AC-9BEE119E0A0D}" destId="{1BE7EB11-0844-4EB5-ABA6-7042A0DF0F89}" srcOrd="2" destOrd="0" presId="urn:microsoft.com/office/officeart/2008/layout/HalfCircleOrganizationChart"/>
    <dgm:cxn modelId="{5773DC42-597E-4617-88D8-F155EB3854D3}" type="presParOf" srcId="{1FFC0D90-ED8F-45F6-B8AC-9BEE119E0A0D}" destId="{B668D6D0-1ED4-4964-B998-63BB64F99CD4}" srcOrd="3" destOrd="0" presId="urn:microsoft.com/office/officeart/2008/layout/HalfCircleOrganizationChart"/>
    <dgm:cxn modelId="{0F4D4E58-EE25-40BD-A49F-8FF3124F8D40}" type="presParOf" srcId="{27F40B3A-19A8-4E7A-996F-22095085AA09}" destId="{EB22C6AE-72B7-4BA7-A1F4-41790F20AE31}" srcOrd="1" destOrd="0" presId="urn:microsoft.com/office/officeart/2008/layout/HalfCircleOrganizationChart"/>
    <dgm:cxn modelId="{8CA197A0-2441-438B-A7C5-8242D5BF905C}" type="presParOf" srcId="{27F40B3A-19A8-4E7A-996F-22095085AA09}" destId="{E56B4BE0-89FF-4639-9D38-C81E92883769}" srcOrd="2" destOrd="0" presId="urn:microsoft.com/office/officeart/2008/layout/HalfCircleOrganizationChart"/>
    <dgm:cxn modelId="{913F5515-15C1-4493-BCA2-B1376F1F8B5F}" type="presParOf" srcId="{77FCF4AC-D9CB-415C-97E9-6C17288675A0}" destId="{1E554A1A-0698-4753-BDD1-5DC381327F2E}" srcOrd="2" destOrd="0" presId="urn:microsoft.com/office/officeart/2008/layout/HalfCircleOrganizationChart"/>
    <dgm:cxn modelId="{FB816E89-A7EA-4575-9056-FDE0923FA11D}" type="presParOf" srcId="{77FCF4AC-D9CB-415C-97E9-6C17288675A0}" destId="{118A1C28-BBBD-41CE-8E67-E56DE3F62EC8}" srcOrd="3" destOrd="0" presId="urn:microsoft.com/office/officeart/2008/layout/HalfCircleOrganizationChart"/>
    <dgm:cxn modelId="{DA4AF4E9-43E9-4780-84C5-4A21170F2761}" type="presParOf" srcId="{118A1C28-BBBD-41CE-8E67-E56DE3F62EC8}" destId="{25578E8B-C8B1-4CD6-A36D-DF4A369D0CDD}" srcOrd="0" destOrd="0" presId="urn:microsoft.com/office/officeart/2008/layout/HalfCircleOrganizationChart"/>
    <dgm:cxn modelId="{C0F5C1CB-F4C9-45DE-964F-E1D2C563CD28}" type="presParOf" srcId="{25578E8B-C8B1-4CD6-A36D-DF4A369D0CDD}" destId="{A3BEDFC7-D56F-4D92-A462-79A64E6AA0A3}" srcOrd="0" destOrd="0" presId="urn:microsoft.com/office/officeart/2008/layout/HalfCircleOrganizationChart"/>
    <dgm:cxn modelId="{3D533E21-9394-4797-AB1C-70813DD5BE84}" type="presParOf" srcId="{25578E8B-C8B1-4CD6-A36D-DF4A369D0CDD}" destId="{D0DA40FD-4B0B-4839-ACF7-6FF56239E79F}" srcOrd="1" destOrd="0" presId="urn:microsoft.com/office/officeart/2008/layout/HalfCircleOrganizationChart"/>
    <dgm:cxn modelId="{4073624D-711B-4FC7-83C2-6EB752AE3362}" type="presParOf" srcId="{25578E8B-C8B1-4CD6-A36D-DF4A369D0CDD}" destId="{DC8D6100-6491-4857-B38C-452FA714D92D}" srcOrd="2" destOrd="0" presId="urn:microsoft.com/office/officeart/2008/layout/HalfCircleOrganizationChart"/>
    <dgm:cxn modelId="{4B09D686-8ADC-43FF-88E6-67037FB6000C}" type="presParOf" srcId="{25578E8B-C8B1-4CD6-A36D-DF4A369D0CDD}" destId="{01B489C2-F67E-4FD1-A2A9-88BE71096004}" srcOrd="3" destOrd="0" presId="urn:microsoft.com/office/officeart/2008/layout/HalfCircleOrganizationChart"/>
    <dgm:cxn modelId="{EEFCA284-B351-4634-B1E4-39B4A2B06CB1}" type="presParOf" srcId="{118A1C28-BBBD-41CE-8E67-E56DE3F62EC8}" destId="{6ECBA21C-BF3A-4216-A6ED-60F663978004}" srcOrd="1" destOrd="0" presId="urn:microsoft.com/office/officeart/2008/layout/HalfCircleOrganizationChart"/>
    <dgm:cxn modelId="{990D51B5-F4D9-413B-B073-B22E47639E1A}" type="presParOf" srcId="{118A1C28-BBBD-41CE-8E67-E56DE3F62EC8}" destId="{6A90BB8A-44DB-4A0C-AA00-4C7547C624DA}" srcOrd="2" destOrd="0" presId="urn:microsoft.com/office/officeart/2008/layout/HalfCircleOrganizationChart"/>
    <dgm:cxn modelId="{7CB5DD1B-7628-41A9-9AED-A14CB830ADFC}" type="presParOf" srcId="{77FCF4AC-D9CB-415C-97E9-6C17288675A0}" destId="{575D8735-AC49-4288-BD26-CB7682B1E299}" srcOrd="4" destOrd="0" presId="urn:microsoft.com/office/officeart/2008/layout/HalfCircleOrganizationChart"/>
    <dgm:cxn modelId="{FB7076A6-E345-47F4-94F5-5E993105D681}" type="presParOf" srcId="{77FCF4AC-D9CB-415C-97E9-6C17288675A0}" destId="{A5F5357A-EBD8-40A9-9851-CEF261060509}" srcOrd="5" destOrd="0" presId="urn:microsoft.com/office/officeart/2008/layout/HalfCircleOrganizationChart"/>
    <dgm:cxn modelId="{4581F080-5F2D-4DD2-8F59-70324C3D157F}" type="presParOf" srcId="{A5F5357A-EBD8-40A9-9851-CEF261060509}" destId="{9E817413-2F30-4704-A1C7-800A18608E1B}" srcOrd="0" destOrd="0" presId="urn:microsoft.com/office/officeart/2008/layout/HalfCircleOrganizationChart"/>
    <dgm:cxn modelId="{1AA7910E-841D-445C-9747-41FDB2522DE5}" type="presParOf" srcId="{9E817413-2F30-4704-A1C7-800A18608E1B}" destId="{3F88EB5F-752A-42E4-826C-9686197EAA0A}" srcOrd="0" destOrd="0" presId="urn:microsoft.com/office/officeart/2008/layout/HalfCircleOrganizationChart"/>
    <dgm:cxn modelId="{22A66312-BB74-46A2-B569-E0DB51A02C47}" type="presParOf" srcId="{9E817413-2F30-4704-A1C7-800A18608E1B}" destId="{6930A0A1-BB52-4C06-9E69-6DDE6104AB4B}" srcOrd="1" destOrd="0" presId="urn:microsoft.com/office/officeart/2008/layout/HalfCircleOrganizationChart"/>
    <dgm:cxn modelId="{EB68B09E-61FF-4F34-B108-B72DF409EA33}" type="presParOf" srcId="{9E817413-2F30-4704-A1C7-800A18608E1B}" destId="{25624888-FC70-4823-82AB-2B1BFC5614D3}" srcOrd="2" destOrd="0" presId="urn:microsoft.com/office/officeart/2008/layout/HalfCircleOrganizationChart"/>
    <dgm:cxn modelId="{CB9E466F-3E27-48A3-A573-CE64A12A3C53}" type="presParOf" srcId="{9E817413-2F30-4704-A1C7-800A18608E1B}" destId="{DA09D97F-A5A9-4BAF-8066-436AE8C45527}" srcOrd="3" destOrd="0" presId="urn:microsoft.com/office/officeart/2008/layout/HalfCircleOrganizationChart"/>
    <dgm:cxn modelId="{68E8862F-3A08-4A22-AF31-975D913C3110}" type="presParOf" srcId="{A5F5357A-EBD8-40A9-9851-CEF261060509}" destId="{28EF2542-BE19-4384-91FF-E2E506CA8176}" srcOrd="1" destOrd="0" presId="urn:microsoft.com/office/officeart/2008/layout/HalfCircleOrganizationChart"/>
    <dgm:cxn modelId="{6F6DD4E2-F2FB-4088-BE49-15BA43917034}" type="presParOf" srcId="{A5F5357A-EBD8-40A9-9851-CEF261060509}" destId="{2BA12747-6E66-46E7-AB0E-65012436F985}" srcOrd="2" destOrd="0" presId="urn:microsoft.com/office/officeart/2008/layout/HalfCircleOrganizationChart"/>
    <dgm:cxn modelId="{795821E1-44D0-4C1A-9BB7-84FF9EC95E8D}" type="presParOf" srcId="{77FCF4AC-D9CB-415C-97E9-6C17288675A0}" destId="{66DEB72C-16EA-49B9-A742-14E4B9F5A255}" srcOrd="6" destOrd="0" presId="urn:microsoft.com/office/officeart/2008/layout/HalfCircleOrganizationChart"/>
    <dgm:cxn modelId="{96F6F5DC-00B7-4570-A4D0-E1F507EE061F}" type="presParOf" srcId="{77FCF4AC-D9CB-415C-97E9-6C17288675A0}" destId="{3D34400B-403F-4128-A9B9-2F370123AE08}" srcOrd="7" destOrd="0" presId="urn:microsoft.com/office/officeart/2008/layout/HalfCircleOrganizationChart"/>
    <dgm:cxn modelId="{56A3201F-B6F3-4E13-B698-650014BEA15D}" type="presParOf" srcId="{3D34400B-403F-4128-A9B9-2F370123AE08}" destId="{8257D1BB-1C5D-493D-8BA5-947E2F8BFCE2}" srcOrd="0" destOrd="0" presId="urn:microsoft.com/office/officeart/2008/layout/HalfCircleOrganizationChart"/>
    <dgm:cxn modelId="{D534B437-0B85-4AB4-BC69-472B5CB4F9CF}" type="presParOf" srcId="{8257D1BB-1C5D-493D-8BA5-947E2F8BFCE2}" destId="{50C0ECB7-675D-4DAA-A48E-E397DA9AB74E}" srcOrd="0" destOrd="0" presId="urn:microsoft.com/office/officeart/2008/layout/HalfCircleOrganizationChart"/>
    <dgm:cxn modelId="{B0716C4C-E0C8-4FCD-BD02-FFB2EBAD40D9}" type="presParOf" srcId="{8257D1BB-1C5D-493D-8BA5-947E2F8BFCE2}" destId="{6EE6B207-2BE0-40BC-80C5-D6911AEE7EAD}" srcOrd="1" destOrd="0" presId="urn:microsoft.com/office/officeart/2008/layout/HalfCircleOrganizationChart"/>
    <dgm:cxn modelId="{1A4CA97F-066A-4CE5-96BC-189E62D1FD7B}" type="presParOf" srcId="{8257D1BB-1C5D-493D-8BA5-947E2F8BFCE2}" destId="{07FBDE3C-D5F1-4332-8488-F41823656FB8}" srcOrd="2" destOrd="0" presId="urn:microsoft.com/office/officeart/2008/layout/HalfCircleOrganizationChart"/>
    <dgm:cxn modelId="{33192ADC-A97D-4E83-B32B-E2909DB71925}" type="presParOf" srcId="{8257D1BB-1C5D-493D-8BA5-947E2F8BFCE2}" destId="{A83711CC-3516-484A-BD99-B8BE9B5A959D}" srcOrd="3" destOrd="0" presId="urn:microsoft.com/office/officeart/2008/layout/HalfCircleOrganizationChart"/>
    <dgm:cxn modelId="{B859C485-A86A-4A1A-8B74-88500CB016CD}" type="presParOf" srcId="{3D34400B-403F-4128-A9B9-2F370123AE08}" destId="{0D1F86D1-F0F1-4154-BBCB-43A4A4B5F779}" srcOrd="1" destOrd="0" presId="urn:microsoft.com/office/officeart/2008/layout/HalfCircleOrganizationChart"/>
    <dgm:cxn modelId="{2124AFDB-9A51-4E58-B444-BA72611EBEC2}" type="presParOf" srcId="{3D34400B-403F-4128-A9B9-2F370123AE08}" destId="{A5AA2730-DE6C-443C-A324-39F623853254}" srcOrd="2" destOrd="0" presId="urn:microsoft.com/office/officeart/2008/layout/HalfCircleOrganizationChart"/>
    <dgm:cxn modelId="{F9E6C324-DEC5-48DB-B4C1-BEF43CA89C0D}" type="presParOf" srcId="{72557325-EE33-4AA4-AF33-20FAAFFC13A2}" destId="{468F5187-B34F-4369-9C7C-AD7FAD499A3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AED3BB-F53A-4355-90D3-6244E059063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E4EF9E0-C58B-47FC-ABF4-761329FFD46C}">
      <dgm:prSet phldrT="[Text]"/>
      <dgm:spPr/>
      <dgm:t>
        <a:bodyPr/>
        <a:lstStyle/>
        <a:p>
          <a:r>
            <a:rPr lang="en-US" dirty="0"/>
            <a:t>Clustering </a:t>
          </a:r>
        </a:p>
      </dgm:t>
    </dgm:pt>
    <dgm:pt modelId="{9BD9B9B0-7653-4422-820F-9BFFD77604E5}" type="parTrans" cxnId="{C7CD16AF-F557-4E7D-B043-23A9BDB21DE1}">
      <dgm:prSet/>
      <dgm:spPr/>
      <dgm:t>
        <a:bodyPr/>
        <a:lstStyle/>
        <a:p>
          <a:endParaRPr lang="en-US"/>
        </a:p>
      </dgm:t>
    </dgm:pt>
    <dgm:pt modelId="{041A626B-32A3-4556-AA71-1D152A1ACA18}" type="sibTrans" cxnId="{C7CD16AF-F557-4E7D-B043-23A9BDB21DE1}">
      <dgm:prSet/>
      <dgm:spPr/>
      <dgm:t>
        <a:bodyPr/>
        <a:lstStyle/>
        <a:p>
          <a:endParaRPr lang="en-US"/>
        </a:p>
      </dgm:t>
    </dgm:pt>
    <dgm:pt modelId="{B65448DA-308B-4D96-B12A-176347DB3F9E}">
      <dgm:prSet phldrT="[Text]"/>
      <dgm:spPr/>
      <dgm:t>
        <a:bodyPr/>
        <a:lstStyle/>
        <a:p>
          <a:r>
            <a:rPr lang="en-US" dirty="0"/>
            <a:t>Centroid Based Clustering</a:t>
          </a:r>
        </a:p>
      </dgm:t>
    </dgm:pt>
    <dgm:pt modelId="{67F7682A-2666-4F05-B0A0-DB735FB865D4}" type="parTrans" cxnId="{ABE63056-1BF5-4DBA-9069-201DC1026552}">
      <dgm:prSet/>
      <dgm:spPr/>
      <dgm:t>
        <a:bodyPr/>
        <a:lstStyle/>
        <a:p>
          <a:endParaRPr lang="en-US"/>
        </a:p>
      </dgm:t>
    </dgm:pt>
    <dgm:pt modelId="{1F1060C0-C8B6-415A-AF30-5AF6003F3D88}" type="sibTrans" cxnId="{ABE63056-1BF5-4DBA-9069-201DC1026552}">
      <dgm:prSet/>
      <dgm:spPr/>
      <dgm:t>
        <a:bodyPr/>
        <a:lstStyle/>
        <a:p>
          <a:endParaRPr lang="en-US"/>
        </a:p>
      </dgm:t>
    </dgm:pt>
    <dgm:pt modelId="{E3C3AAF0-E035-433F-9208-B44C038B2545}">
      <dgm:prSet phldrT="[Text]"/>
      <dgm:spPr/>
      <dgm:t>
        <a:bodyPr/>
        <a:lstStyle/>
        <a:p>
          <a:r>
            <a:rPr lang="en-US" dirty="0"/>
            <a:t>Hierarchical Based Clustering</a:t>
          </a:r>
        </a:p>
      </dgm:t>
    </dgm:pt>
    <dgm:pt modelId="{EB549D1D-D9A6-49CE-B441-09A5F5428CCC}" type="parTrans" cxnId="{19FC71EC-7CDC-4DE7-B8EE-96FAD76F0C36}">
      <dgm:prSet/>
      <dgm:spPr/>
      <dgm:t>
        <a:bodyPr/>
        <a:lstStyle/>
        <a:p>
          <a:endParaRPr lang="en-US"/>
        </a:p>
      </dgm:t>
    </dgm:pt>
    <dgm:pt modelId="{E133BCE7-04F4-4942-9F16-88BE70A8AC16}" type="sibTrans" cxnId="{19FC71EC-7CDC-4DE7-B8EE-96FAD76F0C36}">
      <dgm:prSet/>
      <dgm:spPr/>
      <dgm:t>
        <a:bodyPr/>
        <a:lstStyle/>
        <a:p>
          <a:endParaRPr lang="en-US"/>
        </a:p>
      </dgm:t>
    </dgm:pt>
    <dgm:pt modelId="{28BDAFC8-EFD0-41C8-B2EA-9578D717800B}">
      <dgm:prSet phldrT="[Text]"/>
      <dgm:spPr/>
      <dgm:t>
        <a:bodyPr/>
        <a:lstStyle/>
        <a:p>
          <a:r>
            <a:rPr lang="en-US" dirty="0"/>
            <a:t>Density Based Clustering </a:t>
          </a:r>
        </a:p>
      </dgm:t>
    </dgm:pt>
    <dgm:pt modelId="{3F8979AC-0B13-4363-933C-57BEB23D4BAF}" type="parTrans" cxnId="{2E166FAE-E06E-4A5B-8727-64ECD3EDD327}">
      <dgm:prSet/>
      <dgm:spPr/>
      <dgm:t>
        <a:bodyPr/>
        <a:lstStyle/>
        <a:p>
          <a:endParaRPr lang="en-US"/>
        </a:p>
      </dgm:t>
    </dgm:pt>
    <dgm:pt modelId="{D8197D2A-3D99-4989-AAA8-99A655FA0118}" type="sibTrans" cxnId="{2E166FAE-E06E-4A5B-8727-64ECD3EDD327}">
      <dgm:prSet/>
      <dgm:spPr/>
      <dgm:t>
        <a:bodyPr/>
        <a:lstStyle/>
        <a:p>
          <a:endParaRPr lang="en-US"/>
        </a:p>
      </dgm:t>
    </dgm:pt>
    <dgm:pt modelId="{FC5FCE62-3FA9-4AD6-AA92-051C2020AED7}">
      <dgm:prSet phldrT="[Text]"/>
      <dgm:spPr/>
      <dgm:t>
        <a:bodyPr/>
        <a:lstStyle/>
        <a:p>
          <a:r>
            <a:rPr lang="en-US" dirty="0"/>
            <a:t>Graph Based Clustering</a:t>
          </a:r>
        </a:p>
      </dgm:t>
    </dgm:pt>
    <dgm:pt modelId="{A8A969BA-761D-46C0-BC9F-BB596040DEF0}" type="parTrans" cxnId="{6B3E3122-5C59-4047-B85B-EF10D0E0592E}">
      <dgm:prSet/>
      <dgm:spPr/>
      <dgm:t>
        <a:bodyPr/>
        <a:lstStyle/>
        <a:p>
          <a:endParaRPr lang="en-US"/>
        </a:p>
      </dgm:t>
    </dgm:pt>
    <dgm:pt modelId="{BE315B20-5EEE-4482-B0DC-DBA6159369D6}" type="sibTrans" cxnId="{6B3E3122-5C59-4047-B85B-EF10D0E0592E}">
      <dgm:prSet/>
      <dgm:spPr/>
      <dgm:t>
        <a:bodyPr/>
        <a:lstStyle/>
        <a:p>
          <a:endParaRPr lang="en-US"/>
        </a:p>
      </dgm:t>
    </dgm:pt>
    <dgm:pt modelId="{444213EE-24F6-4A15-9766-5981584C377E}" type="pres">
      <dgm:prSet presAssocID="{24AED3BB-F53A-4355-90D3-6244E059063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557325-EE33-4AA4-AF33-20FAAFFC13A2}" type="pres">
      <dgm:prSet presAssocID="{9E4EF9E0-C58B-47FC-ABF4-761329FFD46C}" presName="hierRoot1" presStyleCnt="0">
        <dgm:presLayoutVars>
          <dgm:hierBranch val="init"/>
        </dgm:presLayoutVars>
      </dgm:prSet>
      <dgm:spPr/>
    </dgm:pt>
    <dgm:pt modelId="{B67B966F-2265-468A-8F27-C575BFB0078C}" type="pres">
      <dgm:prSet presAssocID="{9E4EF9E0-C58B-47FC-ABF4-761329FFD46C}" presName="rootComposite1" presStyleCnt="0"/>
      <dgm:spPr/>
    </dgm:pt>
    <dgm:pt modelId="{891CACBD-E932-474E-824D-84DB6E47A130}" type="pres">
      <dgm:prSet presAssocID="{9E4EF9E0-C58B-47FC-ABF4-761329FFD46C}" presName="rootText1" presStyleLbl="alignAcc1" presStyleIdx="0" presStyleCnt="0" custScaleX="114698">
        <dgm:presLayoutVars>
          <dgm:chPref val="3"/>
        </dgm:presLayoutVars>
      </dgm:prSet>
      <dgm:spPr/>
    </dgm:pt>
    <dgm:pt modelId="{338D7540-0DCD-4BB1-A6CE-BB140A08FA33}" type="pres">
      <dgm:prSet presAssocID="{9E4EF9E0-C58B-47FC-ABF4-761329FFD46C}" presName="topArc1" presStyleLbl="parChTrans1D1" presStyleIdx="0" presStyleCnt="10"/>
      <dgm:spPr/>
    </dgm:pt>
    <dgm:pt modelId="{DC3BBFCD-1C28-499E-89EC-CB1BDAF4F1E2}" type="pres">
      <dgm:prSet presAssocID="{9E4EF9E0-C58B-47FC-ABF4-761329FFD46C}" presName="bottomArc1" presStyleLbl="parChTrans1D1" presStyleIdx="1" presStyleCnt="10"/>
      <dgm:spPr/>
    </dgm:pt>
    <dgm:pt modelId="{01E7B099-2C02-415F-A301-B26B00F5DC22}" type="pres">
      <dgm:prSet presAssocID="{9E4EF9E0-C58B-47FC-ABF4-761329FFD46C}" presName="topConnNode1" presStyleLbl="node1" presStyleIdx="0" presStyleCnt="0"/>
      <dgm:spPr/>
    </dgm:pt>
    <dgm:pt modelId="{77FCF4AC-D9CB-415C-97E9-6C17288675A0}" type="pres">
      <dgm:prSet presAssocID="{9E4EF9E0-C58B-47FC-ABF4-761329FFD46C}" presName="hierChild2" presStyleCnt="0"/>
      <dgm:spPr/>
    </dgm:pt>
    <dgm:pt modelId="{0ECE06CD-434A-4612-AABB-A6143B4C73B1}" type="pres">
      <dgm:prSet presAssocID="{67F7682A-2666-4F05-B0A0-DB735FB865D4}" presName="Name28" presStyleLbl="parChTrans1D2" presStyleIdx="0" presStyleCnt="4"/>
      <dgm:spPr/>
    </dgm:pt>
    <dgm:pt modelId="{27F40B3A-19A8-4E7A-996F-22095085AA09}" type="pres">
      <dgm:prSet presAssocID="{B65448DA-308B-4D96-B12A-176347DB3F9E}" presName="hierRoot2" presStyleCnt="0">
        <dgm:presLayoutVars>
          <dgm:hierBranch val="init"/>
        </dgm:presLayoutVars>
      </dgm:prSet>
      <dgm:spPr/>
    </dgm:pt>
    <dgm:pt modelId="{1FFC0D90-ED8F-45F6-B8AC-9BEE119E0A0D}" type="pres">
      <dgm:prSet presAssocID="{B65448DA-308B-4D96-B12A-176347DB3F9E}" presName="rootComposite2" presStyleCnt="0"/>
      <dgm:spPr/>
    </dgm:pt>
    <dgm:pt modelId="{D6887F88-2FEC-4825-A467-24576A0C19B8}" type="pres">
      <dgm:prSet presAssocID="{B65448DA-308B-4D96-B12A-176347DB3F9E}" presName="rootText2" presStyleLbl="alignAcc1" presStyleIdx="0" presStyleCnt="0">
        <dgm:presLayoutVars>
          <dgm:chPref val="3"/>
        </dgm:presLayoutVars>
      </dgm:prSet>
      <dgm:spPr/>
    </dgm:pt>
    <dgm:pt modelId="{0845AB19-1E0A-44EC-8CAA-E97513601074}" type="pres">
      <dgm:prSet presAssocID="{B65448DA-308B-4D96-B12A-176347DB3F9E}" presName="topArc2" presStyleLbl="parChTrans1D1" presStyleIdx="2" presStyleCnt="10"/>
      <dgm:spPr/>
    </dgm:pt>
    <dgm:pt modelId="{1BE7EB11-0844-4EB5-ABA6-7042A0DF0F89}" type="pres">
      <dgm:prSet presAssocID="{B65448DA-308B-4D96-B12A-176347DB3F9E}" presName="bottomArc2" presStyleLbl="parChTrans1D1" presStyleIdx="3" presStyleCnt="10"/>
      <dgm:spPr/>
    </dgm:pt>
    <dgm:pt modelId="{B668D6D0-1ED4-4964-B998-63BB64F99CD4}" type="pres">
      <dgm:prSet presAssocID="{B65448DA-308B-4D96-B12A-176347DB3F9E}" presName="topConnNode2" presStyleLbl="node2" presStyleIdx="0" presStyleCnt="0"/>
      <dgm:spPr/>
    </dgm:pt>
    <dgm:pt modelId="{EB22C6AE-72B7-4BA7-A1F4-41790F20AE31}" type="pres">
      <dgm:prSet presAssocID="{B65448DA-308B-4D96-B12A-176347DB3F9E}" presName="hierChild4" presStyleCnt="0"/>
      <dgm:spPr/>
    </dgm:pt>
    <dgm:pt modelId="{E56B4BE0-89FF-4639-9D38-C81E92883769}" type="pres">
      <dgm:prSet presAssocID="{B65448DA-308B-4D96-B12A-176347DB3F9E}" presName="hierChild5" presStyleCnt="0"/>
      <dgm:spPr/>
    </dgm:pt>
    <dgm:pt modelId="{1E554A1A-0698-4753-BDD1-5DC381327F2E}" type="pres">
      <dgm:prSet presAssocID="{EB549D1D-D9A6-49CE-B441-09A5F5428CCC}" presName="Name28" presStyleLbl="parChTrans1D2" presStyleIdx="1" presStyleCnt="4"/>
      <dgm:spPr/>
    </dgm:pt>
    <dgm:pt modelId="{118A1C28-BBBD-41CE-8E67-E56DE3F62EC8}" type="pres">
      <dgm:prSet presAssocID="{E3C3AAF0-E035-433F-9208-B44C038B2545}" presName="hierRoot2" presStyleCnt="0">
        <dgm:presLayoutVars>
          <dgm:hierBranch val="init"/>
        </dgm:presLayoutVars>
      </dgm:prSet>
      <dgm:spPr/>
    </dgm:pt>
    <dgm:pt modelId="{25578E8B-C8B1-4CD6-A36D-DF4A369D0CDD}" type="pres">
      <dgm:prSet presAssocID="{E3C3AAF0-E035-433F-9208-B44C038B2545}" presName="rootComposite2" presStyleCnt="0"/>
      <dgm:spPr/>
    </dgm:pt>
    <dgm:pt modelId="{A3BEDFC7-D56F-4D92-A462-79A64E6AA0A3}" type="pres">
      <dgm:prSet presAssocID="{E3C3AAF0-E035-433F-9208-B44C038B2545}" presName="rootText2" presStyleLbl="alignAcc1" presStyleIdx="0" presStyleCnt="0">
        <dgm:presLayoutVars>
          <dgm:chPref val="3"/>
        </dgm:presLayoutVars>
      </dgm:prSet>
      <dgm:spPr/>
    </dgm:pt>
    <dgm:pt modelId="{D0DA40FD-4B0B-4839-ACF7-6FF56239E79F}" type="pres">
      <dgm:prSet presAssocID="{E3C3AAF0-E035-433F-9208-B44C038B2545}" presName="topArc2" presStyleLbl="parChTrans1D1" presStyleIdx="4" presStyleCnt="10"/>
      <dgm:spPr/>
    </dgm:pt>
    <dgm:pt modelId="{DC8D6100-6491-4857-B38C-452FA714D92D}" type="pres">
      <dgm:prSet presAssocID="{E3C3AAF0-E035-433F-9208-B44C038B2545}" presName="bottomArc2" presStyleLbl="parChTrans1D1" presStyleIdx="5" presStyleCnt="10"/>
      <dgm:spPr/>
    </dgm:pt>
    <dgm:pt modelId="{01B489C2-F67E-4FD1-A2A9-88BE71096004}" type="pres">
      <dgm:prSet presAssocID="{E3C3AAF0-E035-433F-9208-B44C038B2545}" presName="topConnNode2" presStyleLbl="node2" presStyleIdx="0" presStyleCnt="0"/>
      <dgm:spPr/>
    </dgm:pt>
    <dgm:pt modelId="{6ECBA21C-BF3A-4216-A6ED-60F663978004}" type="pres">
      <dgm:prSet presAssocID="{E3C3AAF0-E035-433F-9208-B44C038B2545}" presName="hierChild4" presStyleCnt="0"/>
      <dgm:spPr/>
    </dgm:pt>
    <dgm:pt modelId="{6A90BB8A-44DB-4A0C-AA00-4C7547C624DA}" type="pres">
      <dgm:prSet presAssocID="{E3C3AAF0-E035-433F-9208-B44C038B2545}" presName="hierChild5" presStyleCnt="0"/>
      <dgm:spPr/>
    </dgm:pt>
    <dgm:pt modelId="{575D8735-AC49-4288-BD26-CB7682B1E299}" type="pres">
      <dgm:prSet presAssocID="{3F8979AC-0B13-4363-933C-57BEB23D4BAF}" presName="Name28" presStyleLbl="parChTrans1D2" presStyleIdx="2" presStyleCnt="4"/>
      <dgm:spPr/>
    </dgm:pt>
    <dgm:pt modelId="{A5F5357A-EBD8-40A9-9851-CEF261060509}" type="pres">
      <dgm:prSet presAssocID="{28BDAFC8-EFD0-41C8-B2EA-9578D717800B}" presName="hierRoot2" presStyleCnt="0">
        <dgm:presLayoutVars>
          <dgm:hierBranch val="init"/>
        </dgm:presLayoutVars>
      </dgm:prSet>
      <dgm:spPr/>
    </dgm:pt>
    <dgm:pt modelId="{9E817413-2F30-4704-A1C7-800A18608E1B}" type="pres">
      <dgm:prSet presAssocID="{28BDAFC8-EFD0-41C8-B2EA-9578D717800B}" presName="rootComposite2" presStyleCnt="0"/>
      <dgm:spPr/>
    </dgm:pt>
    <dgm:pt modelId="{3F88EB5F-752A-42E4-826C-9686197EAA0A}" type="pres">
      <dgm:prSet presAssocID="{28BDAFC8-EFD0-41C8-B2EA-9578D717800B}" presName="rootText2" presStyleLbl="alignAcc1" presStyleIdx="0" presStyleCnt="0">
        <dgm:presLayoutVars>
          <dgm:chPref val="3"/>
        </dgm:presLayoutVars>
      </dgm:prSet>
      <dgm:spPr/>
    </dgm:pt>
    <dgm:pt modelId="{6930A0A1-BB52-4C06-9E69-6DDE6104AB4B}" type="pres">
      <dgm:prSet presAssocID="{28BDAFC8-EFD0-41C8-B2EA-9578D717800B}" presName="topArc2" presStyleLbl="parChTrans1D1" presStyleIdx="6" presStyleCnt="10"/>
      <dgm:spPr/>
    </dgm:pt>
    <dgm:pt modelId="{25624888-FC70-4823-82AB-2B1BFC5614D3}" type="pres">
      <dgm:prSet presAssocID="{28BDAFC8-EFD0-41C8-B2EA-9578D717800B}" presName="bottomArc2" presStyleLbl="parChTrans1D1" presStyleIdx="7" presStyleCnt="10"/>
      <dgm:spPr/>
    </dgm:pt>
    <dgm:pt modelId="{DA09D97F-A5A9-4BAF-8066-436AE8C45527}" type="pres">
      <dgm:prSet presAssocID="{28BDAFC8-EFD0-41C8-B2EA-9578D717800B}" presName="topConnNode2" presStyleLbl="node2" presStyleIdx="0" presStyleCnt="0"/>
      <dgm:spPr/>
    </dgm:pt>
    <dgm:pt modelId="{28EF2542-BE19-4384-91FF-E2E506CA8176}" type="pres">
      <dgm:prSet presAssocID="{28BDAFC8-EFD0-41C8-B2EA-9578D717800B}" presName="hierChild4" presStyleCnt="0"/>
      <dgm:spPr/>
    </dgm:pt>
    <dgm:pt modelId="{2BA12747-6E66-46E7-AB0E-65012436F985}" type="pres">
      <dgm:prSet presAssocID="{28BDAFC8-EFD0-41C8-B2EA-9578D717800B}" presName="hierChild5" presStyleCnt="0"/>
      <dgm:spPr/>
    </dgm:pt>
    <dgm:pt modelId="{66DEB72C-16EA-49B9-A742-14E4B9F5A255}" type="pres">
      <dgm:prSet presAssocID="{A8A969BA-761D-46C0-BC9F-BB596040DEF0}" presName="Name28" presStyleLbl="parChTrans1D2" presStyleIdx="3" presStyleCnt="4"/>
      <dgm:spPr/>
    </dgm:pt>
    <dgm:pt modelId="{3D34400B-403F-4128-A9B9-2F370123AE08}" type="pres">
      <dgm:prSet presAssocID="{FC5FCE62-3FA9-4AD6-AA92-051C2020AED7}" presName="hierRoot2" presStyleCnt="0">
        <dgm:presLayoutVars>
          <dgm:hierBranch val="init"/>
        </dgm:presLayoutVars>
      </dgm:prSet>
      <dgm:spPr/>
    </dgm:pt>
    <dgm:pt modelId="{8257D1BB-1C5D-493D-8BA5-947E2F8BFCE2}" type="pres">
      <dgm:prSet presAssocID="{FC5FCE62-3FA9-4AD6-AA92-051C2020AED7}" presName="rootComposite2" presStyleCnt="0"/>
      <dgm:spPr/>
    </dgm:pt>
    <dgm:pt modelId="{50C0ECB7-675D-4DAA-A48E-E397DA9AB74E}" type="pres">
      <dgm:prSet presAssocID="{FC5FCE62-3FA9-4AD6-AA92-051C2020AED7}" presName="rootText2" presStyleLbl="alignAcc1" presStyleIdx="0" presStyleCnt="0">
        <dgm:presLayoutVars>
          <dgm:chPref val="3"/>
        </dgm:presLayoutVars>
      </dgm:prSet>
      <dgm:spPr/>
    </dgm:pt>
    <dgm:pt modelId="{6EE6B207-2BE0-40BC-80C5-D6911AEE7EAD}" type="pres">
      <dgm:prSet presAssocID="{FC5FCE62-3FA9-4AD6-AA92-051C2020AED7}" presName="topArc2" presStyleLbl="parChTrans1D1" presStyleIdx="8" presStyleCnt="10"/>
      <dgm:spPr/>
    </dgm:pt>
    <dgm:pt modelId="{07FBDE3C-D5F1-4332-8488-F41823656FB8}" type="pres">
      <dgm:prSet presAssocID="{FC5FCE62-3FA9-4AD6-AA92-051C2020AED7}" presName="bottomArc2" presStyleLbl="parChTrans1D1" presStyleIdx="9" presStyleCnt="10"/>
      <dgm:spPr/>
    </dgm:pt>
    <dgm:pt modelId="{A83711CC-3516-484A-BD99-B8BE9B5A959D}" type="pres">
      <dgm:prSet presAssocID="{FC5FCE62-3FA9-4AD6-AA92-051C2020AED7}" presName="topConnNode2" presStyleLbl="node2" presStyleIdx="0" presStyleCnt="0"/>
      <dgm:spPr/>
    </dgm:pt>
    <dgm:pt modelId="{0D1F86D1-F0F1-4154-BBCB-43A4A4B5F779}" type="pres">
      <dgm:prSet presAssocID="{FC5FCE62-3FA9-4AD6-AA92-051C2020AED7}" presName="hierChild4" presStyleCnt="0"/>
      <dgm:spPr/>
    </dgm:pt>
    <dgm:pt modelId="{A5AA2730-DE6C-443C-A324-39F623853254}" type="pres">
      <dgm:prSet presAssocID="{FC5FCE62-3FA9-4AD6-AA92-051C2020AED7}" presName="hierChild5" presStyleCnt="0"/>
      <dgm:spPr/>
    </dgm:pt>
    <dgm:pt modelId="{468F5187-B34F-4369-9C7C-AD7FAD499A30}" type="pres">
      <dgm:prSet presAssocID="{9E4EF9E0-C58B-47FC-ABF4-761329FFD46C}" presName="hierChild3" presStyleCnt="0"/>
      <dgm:spPr/>
    </dgm:pt>
  </dgm:ptLst>
  <dgm:cxnLst>
    <dgm:cxn modelId="{6B3E3122-5C59-4047-B85B-EF10D0E0592E}" srcId="{9E4EF9E0-C58B-47FC-ABF4-761329FFD46C}" destId="{FC5FCE62-3FA9-4AD6-AA92-051C2020AED7}" srcOrd="3" destOrd="0" parTransId="{A8A969BA-761D-46C0-BC9F-BB596040DEF0}" sibTransId="{BE315B20-5EEE-4482-B0DC-DBA6159369D6}"/>
    <dgm:cxn modelId="{756DAB2E-7DB1-49F6-9222-327BEAF7B5F6}" type="presOf" srcId="{67F7682A-2666-4F05-B0A0-DB735FB865D4}" destId="{0ECE06CD-434A-4612-AABB-A6143B4C73B1}" srcOrd="0" destOrd="0" presId="urn:microsoft.com/office/officeart/2008/layout/HalfCircleOrganizationChart"/>
    <dgm:cxn modelId="{70101F44-B9E7-4D33-9875-CF291FEE80B0}" type="presOf" srcId="{9E4EF9E0-C58B-47FC-ABF4-761329FFD46C}" destId="{891CACBD-E932-474E-824D-84DB6E47A130}" srcOrd="0" destOrd="0" presId="urn:microsoft.com/office/officeart/2008/layout/HalfCircleOrganizationChart"/>
    <dgm:cxn modelId="{F39D0B6C-FCB9-44E7-AFF8-062195D6208F}" type="presOf" srcId="{FC5FCE62-3FA9-4AD6-AA92-051C2020AED7}" destId="{A83711CC-3516-484A-BD99-B8BE9B5A959D}" srcOrd="1" destOrd="0" presId="urn:microsoft.com/office/officeart/2008/layout/HalfCircleOrganizationChart"/>
    <dgm:cxn modelId="{88B31475-24DE-4CA1-BEE1-F4A5B5DA5F1E}" type="presOf" srcId="{EB549D1D-D9A6-49CE-B441-09A5F5428CCC}" destId="{1E554A1A-0698-4753-BDD1-5DC381327F2E}" srcOrd="0" destOrd="0" presId="urn:microsoft.com/office/officeart/2008/layout/HalfCircleOrganizationChart"/>
    <dgm:cxn modelId="{ABE63056-1BF5-4DBA-9069-201DC1026552}" srcId="{9E4EF9E0-C58B-47FC-ABF4-761329FFD46C}" destId="{B65448DA-308B-4D96-B12A-176347DB3F9E}" srcOrd="0" destOrd="0" parTransId="{67F7682A-2666-4F05-B0A0-DB735FB865D4}" sibTransId="{1F1060C0-C8B6-415A-AF30-5AF6003F3D88}"/>
    <dgm:cxn modelId="{52A3CC78-4950-4D3C-9F9B-2963DC53CF7D}" type="presOf" srcId="{28BDAFC8-EFD0-41C8-B2EA-9578D717800B}" destId="{DA09D97F-A5A9-4BAF-8066-436AE8C45527}" srcOrd="1" destOrd="0" presId="urn:microsoft.com/office/officeart/2008/layout/HalfCircleOrganizationChart"/>
    <dgm:cxn modelId="{9629C881-A97E-49EE-B6BB-590CF20F6FA0}" type="presOf" srcId="{B65448DA-308B-4D96-B12A-176347DB3F9E}" destId="{B668D6D0-1ED4-4964-B998-63BB64F99CD4}" srcOrd="1" destOrd="0" presId="urn:microsoft.com/office/officeart/2008/layout/HalfCircleOrganizationChart"/>
    <dgm:cxn modelId="{80116A8A-3FE9-48AD-B7B6-0910F1F486F0}" type="presOf" srcId="{E3C3AAF0-E035-433F-9208-B44C038B2545}" destId="{A3BEDFC7-D56F-4D92-A462-79A64E6AA0A3}" srcOrd="0" destOrd="0" presId="urn:microsoft.com/office/officeart/2008/layout/HalfCircleOrganizationChart"/>
    <dgm:cxn modelId="{939795A7-8E80-4C61-8434-BD1CF3F3FB43}" type="presOf" srcId="{B65448DA-308B-4D96-B12A-176347DB3F9E}" destId="{D6887F88-2FEC-4825-A467-24576A0C19B8}" srcOrd="0" destOrd="0" presId="urn:microsoft.com/office/officeart/2008/layout/HalfCircleOrganizationChart"/>
    <dgm:cxn modelId="{2E166FAE-E06E-4A5B-8727-64ECD3EDD327}" srcId="{9E4EF9E0-C58B-47FC-ABF4-761329FFD46C}" destId="{28BDAFC8-EFD0-41C8-B2EA-9578D717800B}" srcOrd="2" destOrd="0" parTransId="{3F8979AC-0B13-4363-933C-57BEB23D4BAF}" sibTransId="{D8197D2A-3D99-4989-AAA8-99A655FA0118}"/>
    <dgm:cxn modelId="{C7CD16AF-F557-4E7D-B043-23A9BDB21DE1}" srcId="{24AED3BB-F53A-4355-90D3-6244E059063F}" destId="{9E4EF9E0-C58B-47FC-ABF4-761329FFD46C}" srcOrd="0" destOrd="0" parTransId="{9BD9B9B0-7653-4422-820F-9BFFD77604E5}" sibTransId="{041A626B-32A3-4556-AA71-1D152A1ACA18}"/>
    <dgm:cxn modelId="{F86A9FCC-DDA1-4129-B5AE-096B7ADD21BB}" type="presOf" srcId="{28BDAFC8-EFD0-41C8-B2EA-9578D717800B}" destId="{3F88EB5F-752A-42E4-826C-9686197EAA0A}" srcOrd="0" destOrd="0" presId="urn:microsoft.com/office/officeart/2008/layout/HalfCircleOrganizationChart"/>
    <dgm:cxn modelId="{131038CD-E575-4889-A389-86642A98064E}" type="presOf" srcId="{E3C3AAF0-E035-433F-9208-B44C038B2545}" destId="{01B489C2-F67E-4FD1-A2A9-88BE71096004}" srcOrd="1" destOrd="0" presId="urn:microsoft.com/office/officeart/2008/layout/HalfCircleOrganizationChart"/>
    <dgm:cxn modelId="{E7B40ED6-D877-4758-ABE5-EE80F555E85C}" type="presOf" srcId="{FC5FCE62-3FA9-4AD6-AA92-051C2020AED7}" destId="{50C0ECB7-675D-4DAA-A48E-E397DA9AB74E}" srcOrd="0" destOrd="0" presId="urn:microsoft.com/office/officeart/2008/layout/HalfCircleOrganizationChart"/>
    <dgm:cxn modelId="{93DDD2DF-5549-4CFB-9581-51AF46CE1BE0}" type="presOf" srcId="{9E4EF9E0-C58B-47FC-ABF4-761329FFD46C}" destId="{01E7B099-2C02-415F-A301-B26B00F5DC22}" srcOrd="1" destOrd="0" presId="urn:microsoft.com/office/officeart/2008/layout/HalfCircleOrganizationChart"/>
    <dgm:cxn modelId="{D7FD0FE4-4AA1-4BFA-A3CF-3B69CF10EBB0}" type="presOf" srcId="{A8A969BA-761D-46C0-BC9F-BB596040DEF0}" destId="{66DEB72C-16EA-49B9-A742-14E4B9F5A255}" srcOrd="0" destOrd="0" presId="urn:microsoft.com/office/officeart/2008/layout/HalfCircleOrganizationChart"/>
    <dgm:cxn modelId="{5C0E90E4-CDB1-4516-9F1B-5534CF161070}" type="presOf" srcId="{24AED3BB-F53A-4355-90D3-6244E059063F}" destId="{444213EE-24F6-4A15-9766-5981584C377E}" srcOrd="0" destOrd="0" presId="urn:microsoft.com/office/officeart/2008/layout/HalfCircleOrganizationChart"/>
    <dgm:cxn modelId="{19FC71EC-7CDC-4DE7-B8EE-96FAD76F0C36}" srcId="{9E4EF9E0-C58B-47FC-ABF4-761329FFD46C}" destId="{E3C3AAF0-E035-433F-9208-B44C038B2545}" srcOrd="1" destOrd="0" parTransId="{EB549D1D-D9A6-49CE-B441-09A5F5428CCC}" sibTransId="{E133BCE7-04F4-4942-9F16-88BE70A8AC16}"/>
    <dgm:cxn modelId="{756413F6-1B42-4044-B153-28231242E41D}" type="presOf" srcId="{3F8979AC-0B13-4363-933C-57BEB23D4BAF}" destId="{575D8735-AC49-4288-BD26-CB7682B1E299}" srcOrd="0" destOrd="0" presId="urn:microsoft.com/office/officeart/2008/layout/HalfCircleOrganizationChart"/>
    <dgm:cxn modelId="{3D51F68E-B6D5-45BB-962B-AB08849862CA}" type="presParOf" srcId="{444213EE-24F6-4A15-9766-5981584C377E}" destId="{72557325-EE33-4AA4-AF33-20FAAFFC13A2}" srcOrd="0" destOrd="0" presId="urn:microsoft.com/office/officeart/2008/layout/HalfCircleOrganizationChart"/>
    <dgm:cxn modelId="{07204770-CA84-4AD8-AC7F-DA76A9345A17}" type="presParOf" srcId="{72557325-EE33-4AA4-AF33-20FAAFFC13A2}" destId="{B67B966F-2265-468A-8F27-C575BFB0078C}" srcOrd="0" destOrd="0" presId="urn:microsoft.com/office/officeart/2008/layout/HalfCircleOrganizationChart"/>
    <dgm:cxn modelId="{ACE9697D-AD36-42D3-A1EC-A7FCD41866EA}" type="presParOf" srcId="{B67B966F-2265-468A-8F27-C575BFB0078C}" destId="{891CACBD-E932-474E-824D-84DB6E47A130}" srcOrd="0" destOrd="0" presId="urn:microsoft.com/office/officeart/2008/layout/HalfCircleOrganizationChart"/>
    <dgm:cxn modelId="{6D367065-D7F7-4E83-B1C0-A9ED5CEDBE7A}" type="presParOf" srcId="{B67B966F-2265-468A-8F27-C575BFB0078C}" destId="{338D7540-0DCD-4BB1-A6CE-BB140A08FA33}" srcOrd="1" destOrd="0" presId="urn:microsoft.com/office/officeart/2008/layout/HalfCircleOrganizationChart"/>
    <dgm:cxn modelId="{DFEAA0B9-F71F-4DDB-AC92-EFE87461ADB3}" type="presParOf" srcId="{B67B966F-2265-468A-8F27-C575BFB0078C}" destId="{DC3BBFCD-1C28-499E-89EC-CB1BDAF4F1E2}" srcOrd="2" destOrd="0" presId="urn:microsoft.com/office/officeart/2008/layout/HalfCircleOrganizationChart"/>
    <dgm:cxn modelId="{1937730F-7249-403F-9023-AC1D7A16B20C}" type="presParOf" srcId="{B67B966F-2265-468A-8F27-C575BFB0078C}" destId="{01E7B099-2C02-415F-A301-B26B00F5DC22}" srcOrd="3" destOrd="0" presId="urn:microsoft.com/office/officeart/2008/layout/HalfCircleOrganizationChart"/>
    <dgm:cxn modelId="{10B39F52-6D70-4BB2-B0B7-67EA654E7B4D}" type="presParOf" srcId="{72557325-EE33-4AA4-AF33-20FAAFFC13A2}" destId="{77FCF4AC-D9CB-415C-97E9-6C17288675A0}" srcOrd="1" destOrd="0" presId="urn:microsoft.com/office/officeart/2008/layout/HalfCircleOrganizationChart"/>
    <dgm:cxn modelId="{BBA049DF-368C-4951-8FC0-B02BCF20C2C9}" type="presParOf" srcId="{77FCF4AC-D9CB-415C-97E9-6C17288675A0}" destId="{0ECE06CD-434A-4612-AABB-A6143B4C73B1}" srcOrd="0" destOrd="0" presId="urn:microsoft.com/office/officeart/2008/layout/HalfCircleOrganizationChart"/>
    <dgm:cxn modelId="{C4A2B7DB-6AFE-46AD-BAA9-884601A390E5}" type="presParOf" srcId="{77FCF4AC-D9CB-415C-97E9-6C17288675A0}" destId="{27F40B3A-19A8-4E7A-996F-22095085AA09}" srcOrd="1" destOrd="0" presId="urn:microsoft.com/office/officeart/2008/layout/HalfCircleOrganizationChart"/>
    <dgm:cxn modelId="{A4E6BF4B-1E40-438E-B5CD-592495D7631A}" type="presParOf" srcId="{27F40B3A-19A8-4E7A-996F-22095085AA09}" destId="{1FFC0D90-ED8F-45F6-B8AC-9BEE119E0A0D}" srcOrd="0" destOrd="0" presId="urn:microsoft.com/office/officeart/2008/layout/HalfCircleOrganizationChart"/>
    <dgm:cxn modelId="{4CCC3375-A161-400E-BC15-E31DE915A235}" type="presParOf" srcId="{1FFC0D90-ED8F-45F6-B8AC-9BEE119E0A0D}" destId="{D6887F88-2FEC-4825-A467-24576A0C19B8}" srcOrd="0" destOrd="0" presId="urn:microsoft.com/office/officeart/2008/layout/HalfCircleOrganizationChart"/>
    <dgm:cxn modelId="{7BD0EFF6-6154-4413-B160-485067F5D0DE}" type="presParOf" srcId="{1FFC0D90-ED8F-45F6-B8AC-9BEE119E0A0D}" destId="{0845AB19-1E0A-44EC-8CAA-E97513601074}" srcOrd="1" destOrd="0" presId="urn:microsoft.com/office/officeart/2008/layout/HalfCircleOrganizationChart"/>
    <dgm:cxn modelId="{89B5AD32-AC27-4B78-8D30-B41EE13242A6}" type="presParOf" srcId="{1FFC0D90-ED8F-45F6-B8AC-9BEE119E0A0D}" destId="{1BE7EB11-0844-4EB5-ABA6-7042A0DF0F89}" srcOrd="2" destOrd="0" presId="urn:microsoft.com/office/officeart/2008/layout/HalfCircleOrganizationChart"/>
    <dgm:cxn modelId="{5773DC42-597E-4617-88D8-F155EB3854D3}" type="presParOf" srcId="{1FFC0D90-ED8F-45F6-B8AC-9BEE119E0A0D}" destId="{B668D6D0-1ED4-4964-B998-63BB64F99CD4}" srcOrd="3" destOrd="0" presId="urn:microsoft.com/office/officeart/2008/layout/HalfCircleOrganizationChart"/>
    <dgm:cxn modelId="{0F4D4E58-EE25-40BD-A49F-8FF3124F8D40}" type="presParOf" srcId="{27F40B3A-19A8-4E7A-996F-22095085AA09}" destId="{EB22C6AE-72B7-4BA7-A1F4-41790F20AE31}" srcOrd="1" destOrd="0" presId="urn:microsoft.com/office/officeart/2008/layout/HalfCircleOrganizationChart"/>
    <dgm:cxn modelId="{8CA197A0-2441-438B-A7C5-8242D5BF905C}" type="presParOf" srcId="{27F40B3A-19A8-4E7A-996F-22095085AA09}" destId="{E56B4BE0-89FF-4639-9D38-C81E92883769}" srcOrd="2" destOrd="0" presId="urn:microsoft.com/office/officeart/2008/layout/HalfCircleOrganizationChart"/>
    <dgm:cxn modelId="{913F5515-15C1-4493-BCA2-B1376F1F8B5F}" type="presParOf" srcId="{77FCF4AC-D9CB-415C-97E9-6C17288675A0}" destId="{1E554A1A-0698-4753-BDD1-5DC381327F2E}" srcOrd="2" destOrd="0" presId="urn:microsoft.com/office/officeart/2008/layout/HalfCircleOrganizationChart"/>
    <dgm:cxn modelId="{FB816E89-A7EA-4575-9056-FDE0923FA11D}" type="presParOf" srcId="{77FCF4AC-D9CB-415C-97E9-6C17288675A0}" destId="{118A1C28-BBBD-41CE-8E67-E56DE3F62EC8}" srcOrd="3" destOrd="0" presId="urn:microsoft.com/office/officeart/2008/layout/HalfCircleOrganizationChart"/>
    <dgm:cxn modelId="{DA4AF4E9-43E9-4780-84C5-4A21170F2761}" type="presParOf" srcId="{118A1C28-BBBD-41CE-8E67-E56DE3F62EC8}" destId="{25578E8B-C8B1-4CD6-A36D-DF4A369D0CDD}" srcOrd="0" destOrd="0" presId="urn:microsoft.com/office/officeart/2008/layout/HalfCircleOrganizationChart"/>
    <dgm:cxn modelId="{C0F5C1CB-F4C9-45DE-964F-E1D2C563CD28}" type="presParOf" srcId="{25578E8B-C8B1-4CD6-A36D-DF4A369D0CDD}" destId="{A3BEDFC7-D56F-4D92-A462-79A64E6AA0A3}" srcOrd="0" destOrd="0" presId="urn:microsoft.com/office/officeart/2008/layout/HalfCircleOrganizationChart"/>
    <dgm:cxn modelId="{3D533E21-9394-4797-AB1C-70813DD5BE84}" type="presParOf" srcId="{25578E8B-C8B1-4CD6-A36D-DF4A369D0CDD}" destId="{D0DA40FD-4B0B-4839-ACF7-6FF56239E79F}" srcOrd="1" destOrd="0" presId="urn:microsoft.com/office/officeart/2008/layout/HalfCircleOrganizationChart"/>
    <dgm:cxn modelId="{4073624D-711B-4FC7-83C2-6EB752AE3362}" type="presParOf" srcId="{25578E8B-C8B1-4CD6-A36D-DF4A369D0CDD}" destId="{DC8D6100-6491-4857-B38C-452FA714D92D}" srcOrd="2" destOrd="0" presId="urn:microsoft.com/office/officeart/2008/layout/HalfCircleOrganizationChart"/>
    <dgm:cxn modelId="{4B09D686-8ADC-43FF-88E6-67037FB6000C}" type="presParOf" srcId="{25578E8B-C8B1-4CD6-A36D-DF4A369D0CDD}" destId="{01B489C2-F67E-4FD1-A2A9-88BE71096004}" srcOrd="3" destOrd="0" presId="urn:microsoft.com/office/officeart/2008/layout/HalfCircleOrganizationChart"/>
    <dgm:cxn modelId="{EEFCA284-B351-4634-B1E4-39B4A2B06CB1}" type="presParOf" srcId="{118A1C28-BBBD-41CE-8E67-E56DE3F62EC8}" destId="{6ECBA21C-BF3A-4216-A6ED-60F663978004}" srcOrd="1" destOrd="0" presId="urn:microsoft.com/office/officeart/2008/layout/HalfCircleOrganizationChart"/>
    <dgm:cxn modelId="{990D51B5-F4D9-413B-B073-B22E47639E1A}" type="presParOf" srcId="{118A1C28-BBBD-41CE-8E67-E56DE3F62EC8}" destId="{6A90BB8A-44DB-4A0C-AA00-4C7547C624DA}" srcOrd="2" destOrd="0" presId="urn:microsoft.com/office/officeart/2008/layout/HalfCircleOrganizationChart"/>
    <dgm:cxn modelId="{7CB5DD1B-7628-41A9-9AED-A14CB830ADFC}" type="presParOf" srcId="{77FCF4AC-D9CB-415C-97E9-6C17288675A0}" destId="{575D8735-AC49-4288-BD26-CB7682B1E299}" srcOrd="4" destOrd="0" presId="urn:microsoft.com/office/officeart/2008/layout/HalfCircleOrganizationChart"/>
    <dgm:cxn modelId="{FB7076A6-E345-47F4-94F5-5E993105D681}" type="presParOf" srcId="{77FCF4AC-D9CB-415C-97E9-6C17288675A0}" destId="{A5F5357A-EBD8-40A9-9851-CEF261060509}" srcOrd="5" destOrd="0" presId="urn:microsoft.com/office/officeart/2008/layout/HalfCircleOrganizationChart"/>
    <dgm:cxn modelId="{4581F080-5F2D-4DD2-8F59-70324C3D157F}" type="presParOf" srcId="{A5F5357A-EBD8-40A9-9851-CEF261060509}" destId="{9E817413-2F30-4704-A1C7-800A18608E1B}" srcOrd="0" destOrd="0" presId="urn:microsoft.com/office/officeart/2008/layout/HalfCircleOrganizationChart"/>
    <dgm:cxn modelId="{1AA7910E-841D-445C-9747-41FDB2522DE5}" type="presParOf" srcId="{9E817413-2F30-4704-A1C7-800A18608E1B}" destId="{3F88EB5F-752A-42E4-826C-9686197EAA0A}" srcOrd="0" destOrd="0" presId="urn:microsoft.com/office/officeart/2008/layout/HalfCircleOrganizationChart"/>
    <dgm:cxn modelId="{22A66312-BB74-46A2-B569-E0DB51A02C47}" type="presParOf" srcId="{9E817413-2F30-4704-A1C7-800A18608E1B}" destId="{6930A0A1-BB52-4C06-9E69-6DDE6104AB4B}" srcOrd="1" destOrd="0" presId="urn:microsoft.com/office/officeart/2008/layout/HalfCircleOrganizationChart"/>
    <dgm:cxn modelId="{EB68B09E-61FF-4F34-B108-B72DF409EA33}" type="presParOf" srcId="{9E817413-2F30-4704-A1C7-800A18608E1B}" destId="{25624888-FC70-4823-82AB-2B1BFC5614D3}" srcOrd="2" destOrd="0" presId="urn:microsoft.com/office/officeart/2008/layout/HalfCircleOrganizationChart"/>
    <dgm:cxn modelId="{CB9E466F-3E27-48A3-A573-CE64A12A3C53}" type="presParOf" srcId="{9E817413-2F30-4704-A1C7-800A18608E1B}" destId="{DA09D97F-A5A9-4BAF-8066-436AE8C45527}" srcOrd="3" destOrd="0" presId="urn:microsoft.com/office/officeart/2008/layout/HalfCircleOrganizationChart"/>
    <dgm:cxn modelId="{68E8862F-3A08-4A22-AF31-975D913C3110}" type="presParOf" srcId="{A5F5357A-EBD8-40A9-9851-CEF261060509}" destId="{28EF2542-BE19-4384-91FF-E2E506CA8176}" srcOrd="1" destOrd="0" presId="urn:microsoft.com/office/officeart/2008/layout/HalfCircleOrganizationChart"/>
    <dgm:cxn modelId="{6F6DD4E2-F2FB-4088-BE49-15BA43917034}" type="presParOf" srcId="{A5F5357A-EBD8-40A9-9851-CEF261060509}" destId="{2BA12747-6E66-46E7-AB0E-65012436F985}" srcOrd="2" destOrd="0" presId="urn:microsoft.com/office/officeart/2008/layout/HalfCircleOrganizationChart"/>
    <dgm:cxn modelId="{795821E1-44D0-4C1A-9BB7-84FF9EC95E8D}" type="presParOf" srcId="{77FCF4AC-D9CB-415C-97E9-6C17288675A0}" destId="{66DEB72C-16EA-49B9-A742-14E4B9F5A255}" srcOrd="6" destOrd="0" presId="urn:microsoft.com/office/officeart/2008/layout/HalfCircleOrganizationChart"/>
    <dgm:cxn modelId="{96F6F5DC-00B7-4570-A4D0-E1F507EE061F}" type="presParOf" srcId="{77FCF4AC-D9CB-415C-97E9-6C17288675A0}" destId="{3D34400B-403F-4128-A9B9-2F370123AE08}" srcOrd="7" destOrd="0" presId="urn:microsoft.com/office/officeart/2008/layout/HalfCircleOrganizationChart"/>
    <dgm:cxn modelId="{56A3201F-B6F3-4E13-B698-650014BEA15D}" type="presParOf" srcId="{3D34400B-403F-4128-A9B9-2F370123AE08}" destId="{8257D1BB-1C5D-493D-8BA5-947E2F8BFCE2}" srcOrd="0" destOrd="0" presId="urn:microsoft.com/office/officeart/2008/layout/HalfCircleOrganizationChart"/>
    <dgm:cxn modelId="{D534B437-0B85-4AB4-BC69-472B5CB4F9CF}" type="presParOf" srcId="{8257D1BB-1C5D-493D-8BA5-947E2F8BFCE2}" destId="{50C0ECB7-675D-4DAA-A48E-E397DA9AB74E}" srcOrd="0" destOrd="0" presId="urn:microsoft.com/office/officeart/2008/layout/HalfCircleOrganizationChart"/>
    <dgm:cxn modelId="{B0716C4C-E0C8-4FCD-BD02-FFB2EBAD40D9}" type="presParOf" srcId="{8257D1BB-1C5D-493D-8BA5-947E2F8BFCE2}" destId="{6EE6B207-2BE0-40BC-80C5-D6911AEE7EAD}" srcOrd="1" destOrd="0" presId="urn:microsoft.com/office/officeart/2008/layout/HalfCircleOrganizationChart"/>
    <dgm:cxn modelId="{1A4CA97F-066A-4CE5-96BC-189E62D1FD7B}" type="presParOf" srcId="{8257D1BB-1C5D-493D-8BA5-947E2F8BFCE2}" destId="{07FBDE3C-D5F1-4332-8488-F41823656FB8}" srcOrd="2" destOrd="0" presId="urn:microsoft.com/office/officeart/2008/layout/HalfCircleOrganizationChart"/>
    <dgm:cxn modelId="{33192ADC-A97D-4E83-B32B-E2909DB71925}" type="presParOf" srcId="{8257D1BB-1C5D-493D-8BA5-947E2F8BFCE2}" destId="{A83711CC-3516-484A-BD99-B8BE9B5A959D}" srcOrd="3" destOrd="0" presId="urn:microsoft.com/office/officeart/2008/layout/HalfCircleOrganizationChart"/>
    <dgm:cxn modelId="{B859C485-A86A-4A1A-8B74-88500CB016CD}" type="presParOf" srcId="{3D34400B-403F-4128-A9B9-2F370123AE08}" destId="{0D1F86D1-F0F1-4154-BBCB-43A4A4B5F779}" srcOrd="1" destOrd="0" presId="urn:microsoft.com/office/officeart/2008/layout/HalfCircleOrganizationChart"/>
    <dgm:cxn modelId="{2124AFDB-9A51-4E58-B444-BA72611EBEC2}" type="presParOf" srcId="{3D34400B-403F-4128-A9B9-2F370123AE08}" destId="{A5AA2730-DE6C-443C-A324-39F623853254}" srcOrd="2" destOrd="0" presId="urn:microsoft.com/office/officeart/2008/layout/HalfCircleOrganizationChart"/>
    <dgm:cxn modelId="{F9E6C324-DEC5-48DB-B4C1-BEF43CA89C0D}" type="presParOf" srcId="{72557325-EE33-4AA4-AF33-20FAAFFC13A2}" destId="{468F5187-B34F-4369-9C7C-AD7FAD499A3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62805BA-6F39-4D1E-8CF3-A9622C36C5C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77DAB5-4A09-4C66-AC66-8969CC2A35AE}">
      <dgm:prSet phldrT="[Text]" custT="1"/>
      <dgm:spPr/>
      <dgm:t>
        <a:bodyPr/>
        <a:lstStyle/>
        <a:p>
          <a:r>
            <a:rPr lang="en-US" sz="1800" dirty="0"/>
            <a:t>Hierarchical Clustering </a:t>
          </a:r>
        </a:p>
      </dgm:t>
    </dgm:pt>
    <dgm:pt modelId="{3C2FE6D8-803D-496A-8952-EBDB74F73EF9}" type="parTrans" cxnId="{5817A8F6-8296-443D-AB9A-B642CC5BB625}">
      <dgm:prSet/>
      <dgm:spPr/>
      <dgm:t>
        <a:bodyPr/>
        <a:lstStyle/>
        <a:p>
          <a:endParaRPr lang="en-US" sz="1800"/>
        </a:p>
      </dgm:t>
    </dgm:pt>
    <dgm:pt modelId="{B15263EC-1F3A-4A0E-AE83-CB3518E1E440}" type="sibTrans" cxnId="{5817A8F6-8296-443D-AB9A-B642CC5BB625}">
      <dgm:prSet/>
      <dgm:spPr/>
      <dgm:t>
        <a:bodyPr/>
        <a:lstStyle/>
        <a:p>
          <a:endParaRPr lang="en-US" sz="1800"/>
        </a:p>
      </dgm:t>
    </dgm:pt>
    <dgm:pt modelId="{A7030226-B0F5-4757-9947-55F9F4E2C292}">
      <dgm:prSet phldrT="[Text]" custT="1"/>
      <dgm:spPr/>
      <dgm:t>
        <a:bodyPr/>
        <a:lstStyle/>
        <a:p>
          <a:r>
            <a:rPr lang="en-US" sz="1800" dirty="0"/>
            <a:t>Divisive Clustering</a:t>
          </a:r>
        </a:p>
      </dgm:t>
    </dgm:pt>
    <dgm:pt modelId="{0AC2B770-4F03-426E-9F9B-F710FFFD06D6}" type="parTrans" cxnId="{BE855D07-4E1B-4158-A591-099A45A7F5CE}">
      <dgm:prSet/>
      <dgm:spPr/>
      <dgm:t>
        <a:bodyPr/>
        <a:lstStyle/>
        <a:p>
          <a:endParaRPr lang="en-US" sz="1800"/>
        </a:p>
      </dgm:t>
    </dgm:pt>
    <dgm:pt modelId="{057C056A-0560-4726-81A3-DDE8F369EBBC}" type="sibTrans" cxnId="{BE855D07-4E1B-4158-A591-099A45A7F5CE}">
      <dgm:prSet/>
      <dgm:spPr/>
      <dgm:t>
        <a:bodyPr/>
        <a:lstStyle/>
        <a:p>
          <a:endParaRPr lang="en-US" sz="1800"/>
        </a:p>
      </dgm:t>
    </dgm:pt>
    <dgm:pt modelId="{2E4F71DA-2838-447D-9218-61D127C48969}">
      <dgm:prSet phldrT="[Text]" custT="1"/>
      <dgm:spPr/>
      <dgm:t>
        <a:bodyPr/>
        <a:lstStyle/>
        <a:p>
          <a:r>
            <a:rPr lang="en-US" sz="1800" dirty="0"/>
            <a:t>Agglomerative Clustering</a:t>
          </a:r>
        </a:p>
      </dgm:t>
    </dgm:pt>
    <dgm:pt modelId="{B129FC33-3A53-42EE-A5B0-36D42D061347}" type="parTrans" cxnId="{EE61F5EA-0F63-4675-A7B1-B20F3900D5C8}">
      <dgm:prSet/>
      <dgm:spPr/>
      <dgm:t>
        <a:bodyPr/>
        <a:lstStyle/>
        <a:p>
          <a:endParaRPr lang="en-US" sz="1800"/>
        </a:p>
      </dgm:t>
    </dgm:pt>
    <dgm:pt modelId="{02BCC7B1-06D4-4557-B38B-4C1A6271E287}" type="sibTrans" cxnId="{EE61F5EA-0F63-4675-A7B1-B20F3900D5C8}">
      <dgm:prSet/>
      <dgm:spPr/>
      <dgm:t>
        <a:bodyPr/>
        <a:lstStyle/>
        <a:p>
          <a:endParaRPr lang="en-US" sz="1800"/>
        </a:p>
      </dgm:t>
    </dgm:pt>
    <dgm:pt modelId="{ED67931C-DA70-4892-AB89-83964B58C039}" type="pres">
      <dgm:prSet presAssocID="{262805BA-6F39-4D1E-8CF3-A9622C36C5C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C0015F-3F74-482B-9527-C4CB8A0A55B9}" type="pres">
      <dgm:prSet presAssocID="{2477DAB5-4A09-4C66-AC66-8969CC2A35AE}" presName="hierRoot1" presStyleCnt="0">
        <dgm:presLayoutVars>
          <dgm:hierBranch val="init"/>
        </dgm:presLayoutVars>
      </dgm:prSet>
      <dgm:spPr/>
    </dgm:pt>
    <dgm:pt modelId="{90A9B8E9-58C3-4478-AE61-D7836DC2B968}" type="pres">
      <dgm:prSet presAssocID="{2477DAB5-4A09-4C66-AC66-8969CC2A35AE}" presName="rootComposite1" presStyleCnt="0"/>
      <dgm:spPr/>
    </dgm:pt>
    <dgm:pt modelId="{DB338D2D-F1C1-4C54-AB81-E1FDDA2E854F}" type="pres">
      <dgm:prSet presAssocID="{2477DAB5-4A09-4C66-AC66-8969CC2A35AE}" presName="rootText1" presStyleLbl="alignAcc1" presStyleIdx="0" presStyleCnt="0" custScaleX="150984">
        <dgm:presLayoutVars>
          <dgm:chPref val="3"/>
        </dgm:presLayoutVars>
      </dgm:prSet>
      <dgm:spPr/>
    </dgm:pt>
    <dgm:pt modelId="{EBA103EF-443C-4FEC-A13F-7AED32BCC497}" type="pres">
      <dgm:prSet presAssocID="{2477DAB5-4A09-4C66-AC66-8969CC2A35AE}" presName="topArc1" presStyleLbl="parChTrans1D1" presStyleIdx="0" presStyleCnt="6"/>
      <dgm:spPr/>
    </dgm:pt>
    <dgm:pt modelId="{9A36D30D-959B-4BEC-AAF4-0DE7A204AF9D}" type="pres">
      <dgm:prSet presAssocID="{2477DAB5-4A09-4C66-AC66-8969CC2A35AE}" presName="bottomArc1" presStyleLbl="parChTrans1D1" presStyleIdx="1" presStyleCnt="6"/>
      <dgm:spPr/>
    </dgm:pt>
    <dgm:pt modelId="{2490B1EB-44A6-412C-855F-993D8DC53387}" type="pres">
      <dgm:prSet presAssocID="{2477DAB5-4A09-4C66-AC66-8969CC2A35AE}" presName="topConnNode1" presStyleLbl="node1" presStyleIdx="0" presStyleCnt="0"/>
      <dgm:spPr/>
    </dgm:pt>
    <dgm:pt modelId="{6CA6A414-57F2-42E8-86CD-7C727F8EF423}" type="pres">
      <dgm:prSet presAssocID="{2477DAB5-4A09-4C66-AC66-8969CC2A35AE}" presName="hierChild2" presStyleCnt="0"/>
      <dgm:spPr/>
    </dgm:pt>
    <dgm:pt modelId="{88733EA8-8F6C-489B-B6D1-BA08B63CF071}" type="pres">
      <dgm:prSet presAssocID="{0AC2B770-4F03-426E-9F9B-F710FFFD06D6}" presName="Name28" presStyleLbl="parChTrans1D2" presStyleIdx="0" presStyleCnt="2"/>
      <dgm:spPr/>
    </dgm:pt>
    <dgm:pt modelId="{3728201A-DE80-4E85-9FEF-D988F6EDE998}" type="pres">
      <dgm:prSet presAssocID="{A7030226-B0F5-4757-9947-55F9F4E2C292}" presName="hierRoot2" presStyleCnt="0">
        <dgm:presLayoutVars>
          <dgm:hierBranch val="init"/>
        </dgm:presLayoutVars>
      </dgm:prSet>
      <dgm:spPr/>
    </dgm:pt>
    <dgm:pt modelId="{ABD043BD-B234-4AEB-B335-31B53CBFBBB7}" type="pres">
      <dgm:prSet presAssocID="{A7030226-B0F5-4757-9947-55F9F4E2C292}" presName="rootComposite2" presStyleCnt="0"/>
      <dgm:spPr/>
    </dgm:pt>
    <dgm:pt modelId="{A4FB14E1-95B8-4327-A570-452DF7E25E13}" type="pres">
      <dgm:prSet presAssocID="{A7030226-B0F5-4757-9947-55F9F4E2C292}" presName="rootText2" presStyleLbl="alignAcc1" presStyleIdx="0" presStyleCnt="0" custScaleX="175338">
        <dgm:presLayoutVars>
          <dgm:chPref val="3"/>
        </dgm:presLayoutVars>
      </dgm:prSet>
      <dgm:spPr/>
    </dgm:pt>
    <dgm:pt modelId="{97B89446-3577-495B-86ED-760C8023B3E2}" type="pres">
      <dgm:prSet presAssocID="{A7030226-B0F5-4757-9947-55F9F4E2C292}" presName="topArc2" presStyleLbl="parChTrans1D1" presStyleIdx="2" presStyleCnt="6"/>
      <dgm:spPr/>
    </dgm:pt>
    <dgm:pt modelId="{B30CBC84-2892-4011-8469-150A35BDEA85}" type="pres">
      <dgm:prSet presAssocID="{A7030226-B0F5-4757-9947-55F9F4E2C292}" presName="bottomArc2" presStyleLbl="parChTrans1D1" presStyleIdx="3" presStyleCnt="6"/>
      <dgm:spPr/>
    </dgm:pt>
    <dgm:pt modelId="{911751ED-048E-4A30-9B00-10889C1F11F6}" type="pres">
      <dgm:prSet presAssocID="{A7030226-B0F5-4757-9947-55F9F4E2C292}" presName="topConnNode2" presStyleLbl="node2" presStyleIdx="0" presStyleCnt="0"/>
      <dgm:spPr/>
    </dgm:pt>
    <dgm:pt modelId="{E22069D0-ABCA-4A85-9FF6-F97AF2D03612}" type="pres">
      <dgm:prSet presAssocID="{A7030226-B0F5-4757-9947-55F9F4E2C292}" presName="hierChild4" presStyleCnt="0"/>
      <dgm:spPr/>
    </dgm:pt>
    <dgm:pt modelId="{63A878CD-5C8D-48DB-B2A1-BEA2513BCB95}" type="pres">
      <dgm:prSet presAssocID="{A7030226-B0F5-4757-9947-55F9F4E2C292}" presName="hierChild5" presStyleCnt="0"/>
      <dgm:spPr/>
    </dgm:pt>
    <dgm:pt modelId="{ACF4C4E7-8E6B-435B-8DC5-9BA8C6250ED5}" type="pres">
      <dgm:prSet presAssocID="{B129FC33-3A53-42EE-A5B0-36D42D061347}" presName="Name28" presStyleLbl="parChTrans1D2" presStyleIdx="1" presStyleCnt="2"/>
      <dgm:spPr/>
    </dgm:pt>
    <dgm:pt modelId="{E37C7168-00BF-413A-ABF5-BE01046FBF99}" type="pres">
      <dgm:prSet presAssocID="{2E4F71DA-2838-447D-9218-61D127C48969}" presName="hierRoot2" presStyleCnt="0">
        <dgm:presLayoutVars>
          <dgm:hierBranch val="init"/>
        </dgm:presLayoutVars>
      </dgm:prSet>
      <dgm:spPr/>
    </dgm:pt>
    <dgm:pt modelId="{9CA9550A-EC60-4D0E-89EF-36807228CF77}" type="pres">
      <dgm:prSet presAssocID="{2E4F71DA-2838-447D-9218-61D127C48969}" presName="rootComposite2" presStyleCnt="0"/>
      <dgm:spPr/>
    </dgm:pt>
    <dgm:pt modelId="{D7D710C7-100B-4E58-BBA7-38CD9055BDB6}" type="pres">
      <dgm:prSet presAssocID="{2E4F71DA-2838-447D-9218-61D127C48969}" presName="rootText2" presStyleLbl="alignAcc1" presStyleIdx="0" presStyleCnt="0" custScaleX="147806">
        <dgm:presLayoutVars>
          <dgm:chPref val="3"/>
        </dgm:presLayoutVars>
      </dgm:prSet>
      <dgm:spPr/>
    </dgm:pt>
    <dgm:pt modelId="{FFB8714B-53BC-443E-8D53-7E723DC755C4}" type="pres">
      <dgm:prSet presAssocID="{2E4F71DA-2838-447D-9218-61D127C48969}" presName="topArc2" presStyleLbl="parChTrans1D1" presStyleIdx="4" presStyleCnt="6"/>
      <dgm:spPr/>
    </dgm:pt>
    <dgm:pt modelId="{FE99FEF1-F29F-4D9F-BC75-093F32DA38CD}" type="pres">
      <dgm:prSet presAssocID="{2E4F71DA-2838-447D-9218-61D127C48969}" presName="bottomArc2" presStyleLbl="parChTrans1D1" presStyleIdx="5" presStyleCnt="6"/>
      <dgm:spPr/>
    </dgm:pt>
    <dgm:pt modelId="{4947D788-BE17-4536-8E27-D8DC7C0DF815}" type="pres">
      <dgm:prSet presAssocID="{2E4F71DA-2838-447D-9218-61D127C48969}" presName="topConnNode2" presStyleLbl="node2" presStyleIdx="0" presStyleCnt="0"/>
      <dgm:spPr/>
    </dgm:pt>
    <dgm:pt modelId="{01AD4B98-1100-4BE2-8669-3351EAD7E7FD}" type="pres">
      <dgm:prSet presAssocID="{2E4F71DA-2838-447D-9218-61D127C48969}" presName="hierChild4" presStyleCnt="0"/>
      <dgm:spPr/>
    </dgm:pt>
    <dgm:pt modelId="{F665834A-3CE7-4FF4-80EC-71418B25C32E}" type="pres">
      <dgm:prSet presAssocID="{2E4F71DA-2838-447D-9218-61D127C48969}" presName="hierChild5" presStyleCnt="0"/>
      <dgm:spPr/>
    </dgm:pt>
    <dgm:pt modelId="{1ABDABF1-AAEF-4D54-8FCA-7A129A5018EC}" type="pres">
      <dgm:prSet presAssocID="{2477DAB5-4A09-4C66-AC66-8969CC2A35AE}" presName="hierChild3" presStyleCnt="0"/>
      <dgm:spPr/>
    </dgm:pt>
  </dgm:ptLst>
  <dgm:cxnLst>
    <dgm:cxn modelId="{BE855D07-4E1B-4158-A591-099A45A7F5CE}" srcId="{2477DAB5-4A09-4C66-AC66-8969CC2A35AE}" destId="{A7030226-B0F5-4757-9947-55F9F4E2C292}" srcOrd="0" destOrd="0" parTransId="{0AC2B770-4F03-426E-9F9B-F710FFFD06D6}" sibTransId="{057C056A-0560-4726-81A3-DDE8F369EBBC}"/>
    <dgm:cxn modelId="{0C8EF017-B613-4D55-A9E3-9D233AA0E069}" type="presOf" srcId="{B129FC33-3A53-42EE-A5B0-36D42D061347}" destId="{ACF4C4E7-8E6B-435B-8DC5-9BA8C6250ED5}" srcOrd="0" destOrd="0" presId="urn:microsoft.com/office/officeart/2008/layout/HalfCircleOrganizationChart"/>
    <dgm:cxn modelId="{7EBC4020-2626-4484-8C5C-6B88B652E3BC}" type="presOf" srcId="{262805BA-6F39-4D1E-8CF3-A9622C36C5CF}" destId="{ED67931C-DA70-4892-AB89-83964B58C039}" srcOrd="0" destOrd="0" presId="urn:microsoft.com/office/officeart/2008/layout/HalfCircleOrganizationChart"/>
    <dgm:cxn modelId="{ABC08134-50CA-4B57-B63C-17498AD97B7D}" type="presOf" srcId="{2E4F71DA-2838-447D-9218-61D127C48969}" destId="{4947D788-BE17-4536-8E27-D8DC7C0DF815}" srcOrd="1" destOrd="0" presId="urn:microsoft.com/office/officeart/2008/layout/HalfCircleOrganizationChart"/>
    <dgm:cxn modelId="{6294967A-A7B9-4B02-98AC-E0E5DE05D3E4}" type="presOf" srcId="{0AC2B770-4F03-426E-9F9B-F710FFFD06D6}" destId="{88733EA8-8F6C-489B-B6D1-BA08B63CF071}" srcOrd="0" destOrd="0" presId="urn:microsoft.com/office/officeart/2008/layout/HalfCircleOrganizationChart"/>
    <dgm:cxn modelId="{5CFBEF92-4F15-4089-805F-6707739600FA}" type="presOf" srcId="{A7030226-B0F5-4757-9947-55F9F4E2C292}" destId="{911751ED-048E-4A30-9B00-10889C1F11F6}" srcOrd="1" destOrd="0" presId="urn:microsoft.com/office/officeart/2008/layout/HalfCircleOrganizationChart"/>
    <dgm:cxn modelId="{F9E084AD-6C49-4659-8D95-E031EAE3E7D3}" type="presOf" srcId="{2477DAB5-4A09-4C66-AC66-8969CC2A35AE}" destId="{2490B1EB-44A6-412C-855F-993D8DC53387}" srcOrd="1" destOrd="0" presId="urn:microsoft.com/office/officeart/2008/layout/HalfCircleOrganizationChart"/>
    <dgm:cxn modelId="{4EEC69C2-27AF-4497-BD1F-A7633975A8BE}" type="presOf" srcId="{A7030226-B0F5-4757-9947-55F9F4E2C292}" destId="{A4FB14E1-95B8-4327-A570-452DF7E25E13}" srcOrd="0" destOrd="0" presId="urn:microsoft.com/office/officeart/2008/layout/HalfCircleOrganizationChart"/>
    <dgm:cxn modelId="{1B1D90D8-3555-4501-819D-3085FA823947}" type="presOf" srcId="{2E4F71DA-2838-447D-9218-61D127C48969}" destId="{D7D710C7-100B-4E58-BBA7-38CD9055BDB6}" srcOrd="0" destOrd="0" presId="urn:microsoft.com/office/officeart/2008/layout/HalfCircleOrganizationChart"/>
    <dgm:cxn modelId="{EE61F5EA-0F63-4675-A7B1-B20F3900D5C8}" srcId="{2477DAB5-4A09-4C66-AC66-8969CC2A35AE}" destId="{2E4F71DA-2838-447D-9218-61D127C48969}" srcOrd="1" destOrd="0" parTransId="{B129FC33-3A53-42EE-A5B0-36D42D061347}" sibTransId="{02BCC7B1-06D4-4557-B38B-4C1A6271E287}"/>
    <dgm:cxn modelId="{AE0B08F1-22E2-4A51-9EE2-B68E1852C12A}" type="presOf" srcId="{2477DAB5-4A09-4C66-AC66-8969CC2A35AE}" destId="{DB338D2D-F1C1-4C54-AB81-E1FDDA2E854F}" srcOrd="0" destOrd="0" presId="urn:microsoft.com/office/officeart/2008/layout/HalfCircleOrganizationChart"/>
    <dgm:cxn modelId="{5817A8F6-8296-443D-AB9A-B642CC5BB625}" srcId="{262805BA-6F39-4D1E-8CF3-A9622C36C5CF}" destId="{2477DAB5-4A09-4C66-AC66-8969CC2A35AE}" srcOrd="0" destOrd="0" parTransId="{3C2FE6D8-803D-496A-8952-EBDB74F73EF9}" sibTransId="{B15263EC-1F3A-4A0E-AE83-CB3518E1E440}"/>
    <dgm:cxn modelId="{19E53D0E-8DFE-44D3-8B03-39A28BB24C3C}" type="presParOf" srcId="{ED67931C-DA70-4892-AB89-83964B58C039}" destId="{41C0015F-3F74-482B-9527-C4CB8A0A55B9}" srcOrd="0" destOrd="0" presId="urn:microsoft.com/office/officeart/2008/layout/HalfCircleOrganizationChart"/>
    <dgm:cxn modelId="{F924A989-0A03-4F79-AC7F-7F7A0D3A1BFD}" type="presParOf" srcId="{41C0015F-3F74-482B-9527-C4CB8A0A55B9}" destId="{90A9B8E9-58C3-4478-AE61-D7836DC2B968}" srcOrd="0" destOrd="0" presId="urn:microsoft.com/office/officeart/2008/layout/HalfCircleOrganizationChart"/>
    <dgm:cxn modelId="{EF1D63F9-6A24-4F61-8B99-2713A3134B83}" type="presParOf" srcId="{90A9B8E9-58C3-4478-AE61-D7836DC2B968}" destId="{DB338D2D-F1C1-4C54-AB81-E1FDDA2E854F}" srcOrd="0" destOrd="0" presId="urn:microsoft.com/office/officeart/2008/layout/HalfCircleOrganizationChart"/>
    <dgm:cxn modelId="{53BBCB09-6B4A-4500-8292-C390373EC7F7}" type="presParOf" srcId="{90A9B8E9-58C3-4478-AE61-D7836DC2B968}" destId="{EBA103EF-443C-4FEC-A13F-7AED32BCC497}" srcOrd="1" destOrd="0" presId="urn:microsoft.com/office/officeart/2008/layout/HalfCircleOrganizationChart"/>
    <dgm:cxn modelId="{AE96FBCA-CCBE-41A3-A3F4-AC615F1C6831}" type="presParOf" srcId="{90A9B8E9-58C3-4478-AE61-D7836DC2B968}" destId="{9A36D30D-959B-4BEC-AAF4-0DE7A204AF9D}" srcOrd="2" destOrd="0" presId="urn:microsoft.com/office/officeart/2008/layout/HalfCircleOrganizationChart"/>
    <dgm:cxn modelId="{4A63C7BE-DC92-4FC7-B891-282FE811A883}" type="presParOf" srcId="{90A9B8E9-58C3-4478-AE61-D7836DC2B968}" destId="{2490B1EB-44A6-412C-855F-993D8DC53387}" srcOrd="3" destOrd="0" presId="urn:microsoft.com/office/officeart/2008/layout/HalfCircleOrganizationChart"/>
    <dgm:cxn modelId="{2E616E1A-9A2F-4E98-8E56-F9BE3C1A97A1}" type="presParOf" srcId="{41C0015F-3F74-482B-9527-C4CB8A0A55B9}" destId="{6CA6A414-57F2-42E8-86CD-7C727F8EF423}" srcOrd="1" destOrd="0" presId="urn:microsoft.com/office/officeart/2008/layout/HalfCircleOrganizationChart"/>
    <dgm:cxn modelId="{2AEAAEC8-81BB-48DC-91EA-9BB210EED389}" type="presParOf" srcId="{6CA6A414-57F2-42E8-86CD-7C727F8EF423}" destId="{88733EA8-8F6C-489B-B6D1-BA08B63CF071}" srcOrd="0" destOrd="0" presId="urn:microsoft.com/office/officeart/2008/layout/HalfCircleOrganizationChart"/>
    <dgm:cxn modelId="{2F52A312-2E43-4170-BBF0-9D20B596B26B}" type="presParOf" srcId="{6CA6A414-57F2-42E8-86CD-7C727F8EF423}" destId="{3728201A-DE80-4E85-9FEF-D988F6EDE998}" srcOrd="1" destOrd="0" presId="urn:microsoft.com/office/officeart/2008/layout/HalfCircleOrganizationChart"/>
    <dgm:cxn modelId="{92CE9371-430E-4B31-9C52-D2F23B30756C}" type="presParOf" srcId="{3728201A-DE80-4E85-9FEF-D988F6EDE998}" destId="{ABD043BD-B234-4AEB-B335-31B53CBFBBB7}" srcOrd="0" destOrd="0" presId="urn:microsoft.com/office/officeart/2008/layout/HalfCircleOrganizationChart"/>
    <dgm:cxn modelId="{B6C78B2B-C489-4638-B88F-864EDF222FEF}" type="presParOf" srcId="{ABD043BD-B234-4AEB-B335-31B53CBFBBB7}" destId="{A4FB14E1-95B8-4327-A570-452DF7E25E13}" srcOrd="0" destOrd="0" presId="urn:microsoft.com/office/officeart/2008/layout/HalfCircleOrganizationChart"/>
    <dgm:cxn modelId="{E0A9D8E0-01A7-4D84-A331-6455842B73DD}" type="presParOf" srcId="{ABD043BD-B234-4AEB-B335-31B53CBFBBB7}" destId="{97B89446-3577-495B-86ED-760C8023B3E2}" srcOrd="1" destOrd="0" presId="urn:microsoft.com/office/officeart/2008/layout/HalfCircleOrganizationChart"/>
    <dgm:cxn modelId="{96900BDD-706C-442E-B8A4-4D8A888BABF6}" type="presParOf" srcId="{ABD043BD-B234-4AEB-B335-31B53CBFBBB7}" destId="{B30CBC84-2892-4011-8469-150A35BDEA85}" srcOrd="2" destOrd="0" presId="urn:microsoft.com/office/officeart/2008/layout/HalfCircleOrganizationChart"/>
    <dgm:cxn modelId="{65CF37C5-C3AD-4FAE-9FC5-AA5F6C4254B1}" type="presParOf" srcId="{ABD043BD-B234-4AEB-B335-31B53CBFBBB7}" destId="{911751ED-048E-4A30-9B00-10889C1F11F6}" srcOrd="3" destOrd="0" presId="urn:microsoft.com/office/officeart/2008/layout/HalfCircleOrganizationChart"/>
    <dgm:cxn modelId="{C072B8D4-66A3-4A69-8302-EC347ED15625}" type="presParOf" srcId="{3728201A-DE80-4E85-9FEF-D988F6EDE998}" destId="{E22069D0-ABCA-4A85-9FF6-F97AF2D03612}" srcOrd="1" destOrd="0" presId="urn:microsoft.com/office/officeart/2008/layout/HalfCircleOrganizationChart"/>
    <dgm:cxn modelId="{E93FA494-1FDC-4E9A-AADD-224F998EF437}" type="presParOf" srcId="{3728201A-DE80-4E85-9FEF-D988F6EDE998}" destId="{63A878CD-5C8D-48DB-B2A1-BEA2513BCB95}" srcOrd="2" destOrd="0" presId="urn:microsoft.com/office/officeart/2008/layout/HalfCircleOrganizationChart"/>
    <dgm:cxn modelId="{7A2D3536-9198-4733-AB06-A80694A027FB}" type="presParOf" srcId="{6CA6A414-57F2-42E8-86CD-7C727F8EF423}" destId="{ACF4C4E7-8E6B-435B-8DC5-9BA8C6250ED5}" srcOrd="2" destOrd="0" presId="urn:microsoft.com/office/officeart/2008/layout/HalfCircleOrganizationChart"/>
    <dgm:cxn modelId="{7BBDF134-3517-4FA6-B3A6-C4EBC2CD6D53}" type="presParOf" srcId="{6CA6A414-57F2-42E8-86CD-7C727F8EF423}" destId="{E37C7168-00BF-413A-ABF5-BE01046FBF99}" srcOrd="3" destOrd="0" presId="urn:microsoft.com/office/officeart/2008/layout/HalfCircleOrganizationChart"/>
    <dgm:cxn modelId="{D83DB95C-5CFC-4F6A-BA17-1A51700F8FF6}" type="presParOf" srcId="{E37C7168-00BF-413A-ABF5-BE01046FBF99}" destId="{9CA9550A-EC60-4D0E-89EF-36807228CF77}" srcOrd="0" destOrd="0" presId="urn:microsoft.com/office/officeart/2008/layout/HalfCircleOrganizationChart"/>
    <dgm:cxn modelId="{D504C314-1874-4C17-966F-F4454521E9EC}" type="presParOf" srcId="{9CA9550A-EC60-4D0E-89EF-36807228CF77}" destId="{D7D710C7-100B-4E58-BBA7-38CD9055BDB6}" srcOrd="0" destOrd="0" presId="urn:microsoft.com/office/officeart/2008/layout/HalfCircleOrganizationChart"/>
    <dgm:cxn modelId="{B7D4348E-36B0-401D-97F5-6981D028B3E5}" type="presParOf" srcId="{9CA9550A-EC60-4D0E-89EF-36807228CF77}" destId="{FFB8714B-53BC-443E-8D53-7E723DC755C4}" srcOrd="1" destOrd="0" presId="urn:microsoft.com/office/officeart/2008/layout/HalfCircleOrganizationChart"/>
    <dgm:cxn modelId="{DF614328-8F98-4E73-A571-80C88636EF00}" type="presParOf" srcId="{9CA9550A-EC60-4D0E-89EF-36807228CF77}" destId="{FE99FEF1-F29F-4D9F-BC75-093F32DA38CD}" srcOrd="2" destOrd="0" presId="urn:microsoft.com/office/officeart/2008/layout/HalfCircleOrganizationChart"/>
    <dgm:cxn modelId="{CC892D3A-0C11-4B7D-9476-6E94F89F1BBE}" type="presParOf" srcId="{9CA9550A-EC60-4D0E-89EF-36807228CF77}" destId="{4947D788-BE17-4536-8E27-D8DC7C0DF815}" srcOrd="3" destOrd="0" presId="urn:microsoft.com/office/officeart/2008/layout/HalfCircleOrganizationChart"/>
    <dgm:cxn modelId="{4154DF16-6356-4149-ACD8-86606CC77A42}" type="presParOf" srcId="{E37C7168-00BF-413A-ABF5-BE01046FBF99}" destId="{01AD4B98-1100-4BE2-8669-3351EAD7E7FD}" srcOrd="1" destOrd="0" presId="urn:microsoft.com/office/officeart/2008/layout/HalfCircleOrganizationChart"/>
    <dgm:cxn modelId="{CA374125-A804-4468-814C-0D6197CD944F}" type="presParOf" srcId="{E37C7168-00BF-413A-ABF5-BE01046FBF99}" destId="{F665834A-3CE7-4FF4-80EC-71418B25C32E}" srcOrd="2" destOrd="0" presId="urn:microsoft.com/office/officeart/2008/layout/HalfCircleOrganizationChart"/>
    <dgm:cxn modelId="{DFE13C27-BE6B-4E7A-88D6-1CE239CC17DC}" type="presParOf" srcId="{41C0015F-3F74-482B-9527-C4CB8A0A55B9}" destId="{1ABDABF1-AAEF-4D54-8FCA-7A129A5018EC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EB72C-16EA-49B9-A742-14E4B9F5A255}">
      <dsp:nvSpPr>
        <dsp:cNvPr id="0" name=""/>
        <dsp:cNvSpPr/>
      </dsp:nvSpPr>
      <dsp:spPr>
        <a:xfrm>
          <a:off x="5810434" y="928228"/>
          <a:ext cx="3366410" cy="389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50"/>
              </a:lnTo>
              <a:lnTo>
                <a:pt x="3366410" y="194750"/>
              </a:lnTo>
              <a:lnTo>
                <a:pt x="3366410" y="3895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8735-AC49-4288-BD26-CB7682B1E299}">
      <dsp:nvSpPr>
        <dsp:cNvPr id="0" name=""/>
        <dsp:cNvSpPr/>
      </dsp:nvSpPr>
      <dsp:spPr>
        <a:xfrm>
          <a:off x="5810434" y="928228"/>
          <a:ext cx="1122136" cy="389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50"/>
              </a:lnTo>
              <a:lnTo>
                <a:pt x="1122136" y="194750"/>
              </a:lnTo>
              <a:lnTo>
                <a:pt x="1122136" y="3895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54A1A-0698-4753-BDD1-5DC381327F2E}">
      <dsp:nvSpPr>
        <dsp:cNvPr id="0" name=""/>
        <dsp:cNvSpPr/>
      </dsp:nvSpPr>
      <dsp:spPr>
        <a:xfrm>
          <a:off x="4688298" y="928228"/>
          <a:ext cx="1122136" cy="389501"/>
        </a:xfrm>
        <a:custGeom>
          <a:avLst/>
          <a:gdLst/>
          <a:ahLst/>
          <a:cxnLst/>
          <a:rect l="0" t="0" r="0" b="0"/>
          <a:pathLst>
            <a:path>
              <a:moveTo>
                <a:pt x="1122136" y="0"/>
              </a:moveTo>
              <a:lnTo>
                <a:pt x="1122136" y="194750"/>
              </a:lnTo>
              <a:lnTo>
                <a:pt x="0" y="194750"/>
              </a:lnTo>
              <a:lnTo>
                <a:pt x="0" y="3895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E06CD-434A-4612-AABB-A6143B4C73B1}">
      <dsp:nvSpPr>
        <dsp:cNvPr id="0" name=""/>
        <dsp:cNvSpPr/>
      </dsp:nvSpPr>
      <dsp:spPr>
        <a:xfrm>
          <a:off x="2444024" y="928228"/>
          <a:ext cx="3366410" cy="389501"/>
        </a:xfrm>
        <a:custGeom>
          <a:avLst/>
          <a:gdLst/>
          <a:ahLst/>
          <a:cxnLst/>
          <a:rect l="0" t="0" r="0" b="0"/>
          <a:pathLst>
            <a:path>
              <a:moveTo>
                <a:pt x="3366410" y="0"/>
              </a:moveTo>
              <a:lnTo>
                <a:pt x="3366410" y="194750"/>
              </a:lnTo>
              <a:lnTo>
                <a:pt x="0" y="194750"/>
              </a:lnTo>
              <a:lnTo>
                <a:pt x="0" y="3895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D7540-0DCD-4BB1-A6CE-BB140A08FA33}">
      <dsp:nvSpPr>
        <dsp:cNvPr id="0" name=""/>
        <dsp:cNvSpPr/>
      </dsp:nvSpPr>
      <dsp:spPr>
        <a:xfrm>
          <a:off x="5278588" y="842"/>
          <a:ext cx="1063692" cy="9273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BFCD-1C28-499E-89EC-CB1BDAF4F1E2}">
      <dsp:nvSpPr>
        <dsp:cNvPr id="0" name=""/>
        <dsp:cNvSpPr/>
      </dsp:nvSpPr>
      <dsp:spPr>
        <a:xfrm>
          <a:off x="5278588" y="842"/>
          <a:ext cx="1063692" cy="9273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ACBD-E932-474E-824D-84DB6E47A130}">
      <dsp:nvSpPr>
        <dsp:cNvPr id="0" name=""/>
        <dsp:cNvSpPr/>
      </dsp:nvSpPr>
      <dsp:spPr>
        <a:xfrm>
          <a:off x="4746742" y="167771"/>
          <a:ext cx="2127385" cy="5935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Clustering </a:t>
          </a:r>
        </a:p>
      </dsp:txBody>
      <dsp:txXfrm>
        <a:off x="4746742" y="167771"/>
        <a:ext cx="2127385" cy="593526"/>
      </dsp:txXfrm>
    </dsp:sp>
    <dsp:sp modelId="{0845AB19-1E0A-44EC-8CAA-E97513601074}">
      <dsp:nvSpPr>
        <dsp:cNvPr id="0" name=""/>
        <dsp:cNvSpPr/>
      </dsp:nvSpPr>
      <dsp:spPr>
        <a:xfrm>
          <a:off x="1980332" y="1317729"/>
          <a:ext cx="927385" cy="9273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EB11-0844-4EB5-ABA6-7042A0DF0F89}">
      <dsp:nvSpPr>
        <dsp:cNvPr id="0" name=""/>
        <dsp:cNvSpPr/>
      </dsp:nvSpPr>
      <dsp:spPr>
        <a:xfrm>
          <a:off x="1980332" y="1317729"/>
          <a:ext cx="927385" cy="9273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87F88-2FEC-4825-A467-24576A0C19B8}">
      <dsp:nvSpPr>
        <dsp:cNvPr id="0" name=""/>
        <dsp:cNvSpPr/>
      </dsp:nvSpPr>
      <dsp:spPr>
        <a:xfrm>
          <a:off x="1516639" y="1484659"/>
          <a:ext cx="1854771" cy="5935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Centroid Based Clustering</a:t>
          </a:r>
        </a:p>
      </dsp:txBody>
      <dsp:txXfrm>
        <a:off x="1516639" y="1484659"/>
        <a:ext cx="1854771" cy="593526"/>
      </dsp:txXfrm>
    </dsp:sp>
    <dsp:sp modelId="{D0DA40FD-4B0B-4839-ACF7-6FF56239E79F}">
      <dsp:nvSpPr>
        <dsp:cNvPr id="0" name=""/>
        <dsp:cNvSpPr/>
      </dsp:nvSpPr>
      <dsp:spPr>
        <a:xfrm>
          <a:off x="4224605" y="1317729"/>
          <a:ext cx="927385" cy="9273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D6100-6491-4857-B38C-452FA714D92D}">
      <dsp:nvSpPr>
        <dsp:cNvPr id="0" name=""/>
        <dsp:cNvSpPr/>
      </dsp:nvSpPr>
      <dsp:spPr>
        <a:xfrm>
          <a:off x="4224605" y="1317729"/>
          <a:ext cx="927385" cy="9273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EDFC7-D56F-4D92-A462-79A64E6AA0A3}">
      <dsp:nvSpPr>
        <dsp:cNvPr id="0" name=""/>
        <dsp:cNvSpPr/>
      </dsp:nvSpPr>
      <dsp:spPr>
        <a:xfrm>
          <a:off x="3760912" y="1484659"/>
          <a:ext cx="1854771" cy="5935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Hierarchical Based Clustering</a:t>
          </a:r>
        </a:p>
      </dsp:txBody>
      <dsp:txXfrm>
        <a:off x="3760912" y="1484659"/>
        <a:ext cx="1854771" cy="593526"/>
      </dsp:txXfrm>
    </dsp:sp>
    <dsp:sp modelId="{6930A0A1-BB52-4C06-9E69-6DDE6104AB4B}">
      <dsp:nvSpPr>
        <dsp:cNvPr id="0" name=""/>
        <dsp:cNvSpPr/>
      </dsp:nvSpPr>
      <dsp:spPr>
        <a:xfrm>
          <a:off x="6468878" y="1317729"/>
          <a:ext cx="927385" cy="9273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24888-FC70-4823-82AB-2B1BFC5614D3}">
      <dsp:nvSpPr>
        <dsp:cNvPr id="0" name=""/>
        <dsp:cNvSpPr/>
      </dsp:nvSpPr>
      <dsp:spPr>
        <a:xfrm>
          <a:off x="6468878" y="1317729"/>
          <a:ext cx="927385" cy="9273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8EB5F-752A-42E4-826C-9686197EAA0A}">
      <dsp:nvSpPr>
        <dsp:cNvPr id="0" name=""/>
        <dsp:cNvSpPr/>
      </dsp:nvSpPr>
      <dsp:spPr>
        <a:xfrm>
          <a:off x="6005185" y="1484659"/>
          <a:ext cx="1854771" cy="5935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Density Based Clustering </a:t>
          </a:r>
        </a:p>
      </dsp:txBody>
      <dsp:txXfrm>
        <a:off x="6005185" y="1484659"/>
        <a:ext cx="1854771" cy="593526"/>
      </dsp:txXfrm>
    </dsp:sp>
    <dsp:sp modelId="{6EE6B207-2BE0-40BC-80C5-D6911AEE7EAD}">
      <dsp:nvSpPr>
        <dsp:cNvPr id="0" name=""/>
        <dsp:cNvSpPr/>
      </dsp:nvSpPr>
      <dsp:spPr>
        <a:xfrm>
          <a:off x="8713152" y="1317729"/>
          <a:ext cx="927385" cy="9273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DE3C-D5F1-4332-8488-F41823656FB8}">
      <dsp:nvSpPr>
        <dsp:cNvPr id="0" name=""/>
        <dsp:cNvSpPr/>
      </dsp:nvSpPr>
      <dsp:spPr>
        <a:xfrm>
          <a:off x="8713152" y="1317729"/>
          <a:ext cx="927385" cy="9273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0ECB7-675D-4DAA-A48E-E397DA9AB74E}">
      <dsp:nvSpPr>
        <dsp:cNvPr id="0" name=""/>
        <dsp:cNvSpPr/>
      </dsp:nvSpPr>
      <dsp:spPr>
        <a:xfrm>
          <a:off x="8249459" y="1484659"/>
          <a:ext cx="1854771" cy="5935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Graph Based Clustering</a:t>
          </a:r>
        </a:p>
      </dsp:txBody>
      <dsp:txXfrm>
        <a:off x="8249459" y="1484659"/>
        <a:ext cx="1854771" cy="593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54A1A-0698-4753-BDD1-5DC381327F2E}">
      <dsp:nvSpPr>
        <dsp:cNvPr id="0" name=""/>
        <dsp:cNvSpPr/>
      </dsp:nvSpPr>
      <dsp:spPr>
        <a:xfrm>
          <a:off x="2963222" y="891535"/>
          <a:ext cx="1077794" cy="374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055"/>
              </a:lnTo>
              <a:lnTo>
                <a:pt x="1077794" y="187055"/>
              </a:lnTo>
              <a:lnTo>
                <a:pt x="1077794" y="3741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E06CD-434A-4612-AABB-A6143B4C73B1}">
      <dsp:nvSpPr>
        <dsp:cNvPr id="0" name=""/>
        <dsp:cNvSpPr/>
      </dsp:nvSpPr>
      <dsp:spPr>
        <a:xfrm>
          <a:off x="1885428" y="891535"/>
          <a:ext cx="1077794" cy="374110"/>
        </a:xfrm>
        <a:custGeom>
          <a:avLst/>
          <a:gdLst/>
          <a:ahLst/>
          <a:cxnLst/>
          <a:rect l="0" t="0" r="0" b="0"/>
          <a:pathLst>
            <a:path>
              <a:moveTo>
                <a:pt x="1077794" y="0"/>
              </a:moveTo>
              <a:lnTo>
                <a:pt x="1077794" y="187055"/>
              </a:lnTo>
              <a:lnTo>
                <a:pt x="0" y="187055"/>
              </a:lnTo>
              <a:lnTo>
                <a:pt x="0" y="3741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D7540-0DCD-4BB1-A6CE-BB140A08FA33}">
      <dsp:nvSpPr>
        <dsp:cNvPr id="0" name=""/>
        <dsp:cNvSpPr/>
      </dsp:nvSpPr>
      <dsp:spPr>
        <a:xfrm>
          <a:off x="2452392" y="796"/>
          <a:ext cx="1021660" cy="8907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BFCD-1C28-499E-89EC-CB1BDAF4F1E2}">
      <dsp:nvSpPr>
        <dsp:cNvPr id="0" name=""/>
        <dsp:cNvSpPr/>
      </dsp:nvSpPr>
      <dsp:spPr>
        <a:xfrm>
          <a:off x="2452392" y="796"/>
          <a:ext cx="1021660" cy="8907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ACBD-E932-474E-824D-84DB6E47A130}">
      <dsp:nvSpPr>
        <dsp:cNvPr id="0" name=""/>
        <dsp:cNvSpPr/>
      </dsp:nvSpPr>
      <dsp:spPr>
        <a:xfrm>
          <a:off x="1941562" y="161129"/>
          <a:ext cx="2043320" cy="5700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Clustering </a:t>
          </a:r>
        </a:p>
      </dsp:txBody>
      <dsp:txXfrm>
        <a:off x="1941562" y="161129"/>
        <a:ext cx="2043320" cy="570073"/>
      </dsp:txXfrm>
    </dsp:sp>
    <dsp:sp modelId="{0845AB19-1E0A-44EC-8CAA-E97513601074}">
      <dsp:nvSpPr>
        <dsp:cNvPr id="0" name=""/>
        <dsp:cNvSpPr/>
      </dsp:nvSpPr>
      <dsp:spPr>
        <a:xfrm>
          <a:off x="1440058" y="1265645"/>
          <a:ext cx="890739" cy="8907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EB11-0844-4EB5-ABA6-7042A0DF0F89}">
      <dsp:nvSpPr>
        <dsp:cNvPr id="0" name=""/>
        <dsp:cNvSpPr/>
      </dsp:nvSpPr>
      <dsp:spPr>
        <a:xfrm>
          <a:off x="1440058" y="1265645"/>
          <a:ext cx="890739" cy="8907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87F88-2FEC-4825-A467-24576A0C19B8}">
      <dsp:nvSpPr>
        <dsp:cNvPr id="0" name=""/>
        <dsp:cNvSpPr/>
      </dsp:nvSpPr>
      <dsp:spPr>
        <a:xfrm>
          <a:off x="994688" y="1425978"/>
          <a:ext cx="1781478" cy="5700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Hard Clustering</a:t>
          </a:r>
        </a:p>
      </dsp:txBody>
      <dsp:txXfrm>
        <a:off x="994688" y="1425978"/>
        <a:ext cx="1781478" cy="570073"/>
      </dsp:txXfrm>
    </dsp:sp>
    <dsp:sp modelId="{D0DA40FD-4B0B-4839-ACF7-6FF56239E79F}">
      <dsp:nvSpPr>
        <dsp:cNvPr id="0" name=""/>
        <dsp:cNvSpPr/>
      </dsp:nvSpPr>
      <dsp:spPr>
        <a:xfrm>
          <a:off x="3595647" y="1265645"/>
          <a:ext cx="890739" cy="8907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D6100-6491-4857-B38C-452FA714D92D}">
      <dsp:nvSpPr>
        <dsp:cNvPr id="0" name=""/>
        <dsp:cNvSpPr/>
      </dsp:nvSpPr>
      <dsp:spPr>
        <a:xfrm>
          <a:off x="3595647" y="1265645"/>
          <a:ext cx="890739" cy="8907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EDFC7-D56F-4D92-A462-79A64E6AA0A3}">
      <dsp:nvSpPr>
        <dsp:cNvPr id="0" name=""/>
        <dsp:cNvSpPr/>
      </dsp:nvSpPr>
      <dsp:spPr>
        <a:xfrm>
          <a:off x="3150277" y="1425978"/>
          <a:ext cx="1781478" cy="5700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Soft Clustering</a:t>
          </a:r>
        </a:p>
      </dsp:txBody>
      <dsp:txXfrm>
        <a:off x="3150277" y="1425978"/>
        <a:ext cx="1781478" cy="570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EB72C-16EA-49B9-A742-14E4B9F5A255}">
      <dsp:nvSpPr>
        <dsp:cNvPr id="0" name=""/>
        <dsp:cNvSpPr/>
      </dsp:nvSpPr>
      <dsp:spPr>
        <a:xfrm>
          <a:off x="4698807" y="1029927"/>
          <a:ext cx="3680134" cy="425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900"/>
              </a:lnTo>
              <a:lnTo>
                <a:pt x="3680134" y="212900"/>
              </a:lnTo>
              <a:lnTo>
                <a:pt x="3680134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8735-AC49-4288-BD26-CB7682B1E299}">
      <dsp:nvSpPr>
        <dsp:cNvPr id="0" name=""/>
        <dsp:cNvSpPr/>
      </dsp:nvSpPr>
      <dsp:spPr>
        <a:xfrm>
          <a:off x="4698807" y="1029927"/>
          <a:ext cx="1226711" cy="425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900"/>
              </a:lnTo>
              <a:lnTo>
                <a:pt x="1226711" y="212900"/>
              </a:lnTo>
              <a:lnTo>
                <a:pt x="1226711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54A1A-0698-4753-BDD1-5DC381327F2E}">
      <dsp:nvSpPr>
        <dsp:cNvPr id="0" name=""/>
        <dsp:cNvSpPr/>
      </dsp:nvSpPr>
      <dsp:spPr>
        <a:xfrm>
          <a:off x="3472095" y="1029927"/>
          <a:ext cx="1226711" cy="425800"/>
        </a:xfrm>
        <a:custGeom>
          <a:avLst/>
          <a:gdLst/>
          <a:ahLst/>
          <a:cxnLst/>
          <a:rect l="0" t="0" r="0" b="0"/>
          <a:pathLst>
            <a:path>
              <a:moveTo>
                <a:pt x="1226711" y="0"/>
              </a:moveTo>
              <a:lnTo>
                <a:pt x="1226711" y="212900"/>
              </a:lnTo>
              <a:lnTo>
                <a:pt x="0" y="212900"/>
              </a:lnTo>
              <a:lnTo>
                <a:pt x="0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E06CD-434A-4612-AABB-A6143B4C73B1}">
      <dsp:nvSpPr>
        <dsp:cNvPr id="0" name=""/>
        <dsp:cNvSpPr/>
      </dsp:nvSpPr>
      <dsp:spPr>
        <a:xfrm>
          <a:off x="1018672" y="1029927"/>
          <a:ext cx="3680134" cy="425800"/>
        </a:xfrm>
        <a:custGeom>
          <a:avLst/>
          <a:gdLst/>
          <a:ahLst/>
          <a:cxnLst/>
          <a:rect l="0" t="0" r="0" b="0"/>
          <a:pathLst>
            <a:path>
              <a:moveTo>
                <a:pt x="3680134" y="0"/>
              </a:moveTo>
              <a:lnTo>
                <a:pt x="3680134" y="212900"/>
              </a:lnTo>
              <a:lnTo>
                <a:pt x="0" y="212900"/>
              </a:lnTo>
              <a:lnTo>
                <a:pt x="0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D7540-0DCD-4BB1-A6CE-BB140A08FA33}">
      <dsp:nvSpPr>
        <dsp:cNvPr id="0" name=""/>
        <dsp:cNvSpPr/>
      </dsp:nvSpPr>
      <dsp:spPr>
        <a:xfrm>
          <a:off x="4117396" y="16115"/>
          <a:ext cx="116282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BFCD-1C28-499E-89EC-CB1BDAF4F1E2}">
      <dsp:nvSpPr>
        <dsp:cNvPr id="0" name=""/>
        <dsp:cNvSpPr/>
      </dsp:nvSpPr>
      <dsp:spPr>
        <a:xfrm>
          <a:off x="4117396" y="16115"/>
          <a:ext cx="116282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ACBD-E932-474E-824D-84DB6E47A130}">
      <dsp:nvSpPr>
        <dsp:cNvPr id="0" name=""/>
        <dsp:cNvSpPr/>
      </dsp:nvSpPr>
      <dsp:spPr>
        <a:xfrm>
          <a:off x="3535985" y="198601"/>
          <a:ext cx="232564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Clustering </a:t>
          </a:r>
        </a:p>
      </dsp:txBody>
      <dsp:txXfrm>
        <a:off x="3535985" y="198601"/>
        <a:ext cx="2325642" cy="648839"/>
      </dsp:txXfrm>
    </dsp:sp>
    <dsp:sp modelId="{0845AB19-1E0A-44EC-8CAA-E97513601074}">
      <dsp:nvSpPr>
        <dsp:cNvPr id="0" name=""/>
        <dsp:cNvSpPr/>
      </dsp:nvSpPr>
      <dsp:spPr>
        <a:xfrm>
          <a:off x="511766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EB11-0844-4EB5-ABA6-7042A0DF0F89}">
      <dsp:nvSpPr>
        <dsp:cNvPr id="0" name=""/>
        <dsp:cNvSpPr/>
      </dsp:nvSpPr>
      <dsp:spPr>
        <a:xfrm>
          <a:off x="511766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87F88-2FEC-4825-A467-24576A0C19B8}">
      <dsp:nvSpPr>
        <dsp:cNvPr id="0" name=""/>
        <dsp:cNvSpPr/>
      </dsp:nvSpPr>
      <dsp:spPr>
        <a:xfrm>
          <a:off x="4861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Centroid Based Clustering</a:t>
          </a:r>
        </a:p>
      </dsp:txBody>
      <dsp:txXfrm>
        <a:off x="4861" y="1638213"/>
        <a:ext cx="2027622" cy="648839"/>
      </dsp:txXfrm>
    </dsp:sp>
    <dsp:sp modelId="{D0DA40FD-4B0B-4839-ACF7-6FF56239E79F}">
      <dsp:nvSpPr>
        <dsp:cNvPr id="0" name=""/>
        <dsp:cNvSpPr/>
      </dsp:nvSpPr>
      <dsp:spPr>
        <a:xfrm>
          <a:off x="2965189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D6100-6491-4857-B38C-452FA714D92D}">
      <dsp:nvSpPr>
        <dsp:cNvPr id="0" name=""/>
        <dsp:cNvSpPr/>
      </dsp:nvSpPr>
      <dsp:spPr>
        <a:xfrm>
          <a:off x="2965189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EDFC7-D56F-4D92-A462-79A64E6AA0A3}">
      <dsp:nvSpPr>
        <dsp:cNvPr id="0" name=""/>
        <dsp:cNvSpPr/>
      </dsp:nvSpPr>
      <dsp:spPr>
        <a:xfrm>
          <a:off x="2458284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Hierarchical Based Clustering</a:t>
          </a:r>
        </a:p>
      </dsp:txBody>
      <dsp:txXfrm>
        <a:off x="2458284" y="1638213"/>
        <a:ext cx="2027622" cy="648839"/>
      </dsp:txXfrm>
    </dsp:sp>
    <dsp:sp modelId="{6930A0A1-BB52-4C06-9E69-6DDE6104AB4B}">
      <dsp:nvSpPr>
        <dsp:cNvPr id="0" name=""/>
        <dsp:cNvSpPr/>
      </dsp:nvSpPr>
      <dsp:spPr>
        <a:xfrm>
          <a:off x="5418612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24888-FC70-4823-82AB-2B1BFC5614D3}">
      <dsp:nvSpPr>
        <dsp:cNvPr id="0" name=""/>
        <dsp:cNvSpPr/>
      </dsp:nvSpPr>
      <dsp:spPr>
        <a:xfrm>
          <a:off x="5418612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8EB5F-752A-42E4-826C-9686197EAA0A}">
      <dsp:nvSpPr>
        <dsp:cNvPr id="0" name=""/>
        <dsp:cNvSpPr/>
      </dsp:nvSpPr>
      <dsp:spPr>
        <a:xfrm>
          <a:off x="4911707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Density Based Clustering </a:t>
          </a:r>
        </a:p>
      </dsp:txBody>
      <dsp:txXfrm>
        <a:off x="4911707" y="1638213"/>
        <a:ext cx="2027622" cy="648839"/>
      </dsp:txXfrm>
    </dsp:sp>
    <dsp:sp modelId="{6EE6B207-2BE0-40BC-80C5-D6911AEE7EAD}">
      <dsp:nvSpPr>
        <dsp:cNvPr id="0" name=""/>
        <dsp:cNvSpPr/>
      </dsp:nvSpPr>
      <dsp:spPr>
        <a:xfrm>
          <a:off x="7872036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DE3C-D5F1-4332-8488-F41823656FB8}">
      <dsp:nvSpPr>
        <dsp:cNvPr id="0" name=""/>
        <dsp:cNvSpPr/>
      </dsp:nvSpPr>
      <dsp:spPr>
        <a:xfrm>
          <a:off x="7872036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0ECB7-675D-4DAA-A48E-E397DA9AB74E}">
      <dsp:nvSpPr>
        <dsp:cNvPr id="0" name=""/>
        <dsp:cNvSpPr/>
      </dsp:nvSpPr>
      <dsp:spPr>
        <a:xfrm>
          <a:off x="7365130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Graph Based Clustering</a:t>
          </a:r>
        </a:p>
      </dsp:txBody>
      <dsp:txXfrm>
        <a:off x="7365130" y="1638213"/>
        <a:ext cx="2027622" cy="6488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0C28D-A7CE-4363-8856-05B1907D3D6F}">
      <dsp:nvSpPr>
        <dsp:cNvPr id="0" name=""/>
        <dsp:cNvSpPr/>
      </dsp:nvSpPr>
      <dsp:spPr>
        <a:xfrm>
          <a:off x="5550693" y="2169781"/>
          <a:ext cx="4599446" cy="399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562"/>
              </a:lnTo>
              <a:lnTo>
                <a:pt x="4599446" y="199562"/>
              </a:lnTo>
              <a:lnTo>
                <a:pt x="4599446" y="399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0E018-57ED-4C66-9C9D-51E5F3EA3F7F}">
      <dsp:nvSpPr>
        <dsp:cNvPr id="0" name=""/>
        <dsp:cNvSpPr/>
      </dsp:nvSpPr>
      <dsp:spPr>
        <a:xfrm>
          <a:off x="5550693" y="2169781"/>
          <a:ext cx="2299723" cy="399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562"/>
              </a:lnTo>
              <a:lnTo>
                <a:pt x="2299723" y="199562"/>
              </a:lnTo>
              <a:lnTo>
                <a:pt x="2299723" y="399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6B6A2-B7CA-4B0D-81D7-6EA2A2B84B94}">
      <dsp:nvSpPr>
        <dsp:cNvPr id="0" name=""/>
        <dsp:cNvSpPr/>
      </dsp:nvSpPr>
      <dsp:spPr>
        <a:xfrm>
          <a:off x="5504973" y="2169781"/>
          <a:ext cx="91440" cy="399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9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599CB3-7219-473C-A9B2-433105705F5F}">
      <dsp:nvSpPr>
        <dsp:cNvPr id="0" name=""/>
        <dsp:cNvSpPr/>
      </dsp:nvSpPr>
      <dsp:spPr>
        <a:xfrm>
          <a:off x="3250970" y="2169781"/>
          <a:ext cx="2299723" cy="399125"/>
        </a:xfrm>
        <a:custGeom>
          <a:avLst/>
          <a:gdLst/>
          <a:ahLst/>
          <a:cxnLst/>
          <a:rect l="0" t="0" r="0" b="0"/>
          <a:pathLst>
            <a:path>
              <a:moveTo>
                <a:pt x="2299723" y="0"/>
              </a:moveTo>
              <a:lnTo>
                <a:pt x="2299723" y="199562"/>
              </a:lnTo>
              <a:lnTo>
                <a:pt x="0" y="199562"/>
              </a:lnTo>
              <a:lnTo>
                <a:pt x="0" y="399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31743C-812F-4B57-B20E-C0604644B022}">
      <dsp:nvSpPr>
        <dsp:cNvPr id="0" name=""/>
        <dsp:cNvSpPr/>
      </dsp:nvSpPr>
      <dsp:spPr>
        <a:xfrm>
          <a:off x="951247" y="2169781"/>
          <a:ext cx="4599446" cy="399125"/>
        </a:xfrm>
        <a:custGeom>
          <a:avLst/>
          <a:gdLst/>
          <a:ahLst/>
          <a:cxnLst/>
          <a:rect l="0" t="0" r="0" b="0"/>
          <a:pathLst>
            <a:path>
              <a:moveTo>
                <a:pt x="4599446" y="0"/>
              </a:moveTo>
              <a:lnTo>
                <a:pt x="4599446" y="199562"/>
              </a:lnTo>
              <a:lnTo>
                <a:pt x="0" y="199562"/>
              </a:lnTo>
              <a:lnTo>
                <a:pt x="0" y="399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20CA76-4C8E-4C43-8D84-309D3455859A}">
      <dsp:nvSpPr>
        <dsp:cNvPr id="0" name=""/>
        <dsp:cNvSpPr/>
      </dsp:nvSpPr>
      <dsp:spPr>
        <a:xfrm>
          <a:off x="5075544" y="1219482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FB8D9-E1EB-4606-9D86-57435D5FF0FA}">
      <dsp:nvSpPr>
        <dsp:cNvPr id="0" name=""/>
        <dsp:cNvSpPr/>
      </dsp:nvSpPr>
      <dsp:spPr>
        <a:xfrm>
          <a:off x="5075544" y="1219482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09B5EE-7F0B-4DEC-A3D3-B4B5D9304C65}">
      <dsp:nvSpPr>
        <dsp:cNvPr id="0" name=""/>
        <dsp:cNvSpPr/>
      </dsp:nvSpPr>
      <dsp:spPr>
        <a:xfrm>
          <a:off x="4600394" y="1390536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K-Algos</a:t>
          </a:r>
        </a:p>
      </dsp:txBody>
      <dsp:txXfrm>
        <a:off x="4600394" y="1390536"/>
        <a:ext cx="1900597" cy="608191"/>
      </dsp:txXfrm>
    </dsp:sp>
    <dsp:sp modelId="{5E8BEAA2-F120-42EF-823B-4675DF350B85}">
      <dsp:nvSpPr>
        <dsp:cNvPr id="0" name=""/>
        <dsp:cNvSpPr/>
      </dsp:nvSpPr>
      <dsp:spPr>
        <a:xfrm>
          <a:off x="476097" y="2568906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EEF5D-9F3B-4974-8FEE-40F2ADFBD5F5}">
      <dsp:nvSpPr>
        <dsp:cNvPr id="0" name=""/>
        <dsp:cNvSpPr/>
      </dsp:nvSpPr>
      <dsp:spPr>
        <a:xfrm>
          <a:off x="476097" y="2568906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1C738-1F7B-4050-A4F5-614B6C2FA8E5}">
      <dsp:nvSpPr>
        <dsp:cNvPr id="0" name=""/>
        <dsp:cNvSpPr/>
      </dsp:nvSpPr>
      <dsp:spPr>
        <a:xfrm>
          <a:off x="948" y="2739960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K-Means</a:t>
          </a:r>
        </a:p>
      </dsp:txBody>
      <dsp:txXfrm>
        <a:off x="948" y="2739960"/>
        <a:ext cx="1900597" cy="608191"/>
      </dsp:txXfrm>
    </dsp:sp>
    <dsp:sp modelId="{C11EFB25-8115-4F66-9AC2-F448290F4EDA}">
      <dsp:nvSpPr>
        <dsp:cNvPr id="0" name=""/>
        <dsp:cNvSpPr/>
      </dsp:nvSpPr>
      <dsp:spPr>
        <a:xfrm>
          <a:off x="2775821" y="2568906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7089F-B621-4E6B-A912-7CC1788664D9}">
      <dsp:nvSpPr>
        <dsp:cNvPr id="0" name=""/>
        <dsp:cNvSpPr/>
      </dsp:nvSpPr>
      <dsp:spPr>
        <a:xfrm>
          <a:off x="2775821" y="2568906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6B95C-9D7C-40ED-81A4-04F3CA5375DB}">
      <dsp:nvSpPr>
        <dsp:cNvPr id="0" name=""/>
        <dsp:cNvSpPr/>
      </dsp:nvSpPr>
      <dsp:spPr>
        <a:xfrm>
          <a:off x="2300671" y="2739960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K-Median</a:t>
          </a:r>
        </a:p>
      </dsp:txBody>
      <dsp:txXfrm>
        <a:off x="2300671" y="2739960"/>
        <a:ext cx="1900597" cy="608191"/>
      </dsp:txXfrm>
    </dsp:sp>
    <dsp:sp modelId="{51819D00-A22A-4079-9F9D-E799D2E5B9FB}">
      <dsp:nvSpPr>
        <dsp:cNvPr id="0" name=""/>
        <dsp:cNvSpPr/>
      </dsp:nvSpPr>
      <dsp:spPr>
        <a:xfrm>
          <a:off x="5075544" y="2568906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CAD2-A8E4-4926-A8AC-2F845FC68F17}">
      <dsp:nvSpPr>
        <dsp:cNvPr id="0" name=""/>
        <dsp:cNvSpPr/>
      </dsp:nvSpPr>
      <dsp:spPr>
        <a:xfrm>
          <a:off x="5075544" y="2568906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37F09-7C20-457D-A3E5-14F4B3718CCF}">
      <dsp:nvSpPr>
        <dsp:cNvPr id="0" name=""/>
        <dsp:cNvSpPr/>
      </dsp:nvSpPr>
      <dsp:spPr>
        <a:xfrm>
          <a:off x="4600394" y="2739960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K-Medoids</a:t>
          </a:r>
        </a:p>
      </dsp:txBody>
      <dsp:txXfrm>
        <a:off x="4600394" y="2739960"/>
        <a:ext cx="1900597" cy="608191"/>
      </dsp:txXfrm>
    </dsp:sp>
    <dsp:sp modelId="{9D28B77A-CFAC-4CA9-BF41-1E7B3B409D1F}">
      <dsp:nvSpPr>
        <dsp:cNvPr id="0" name=""/>
        <dsp:cNvSpPr/>
      </dsp:nvSpPr>
      <dsp:spPr>
        <a:xfrm>
          <a:off x="7375267" y="2568906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C72DD-2C0D-4AA2-9C1E-EE4EE4FC509C}">
      <dsp:nvSpPr>
        <dsp:cNvPr id="0" name=""/>
        <dsp:cNvSpPr/>
      </dsp:nvSpPr>
      <dsp:spPr>
        <a:xfrm>
          <a:off x="7375267" y="2568906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9FC15-AD4D-4D18-9B5B-E6B29C01C0DD}">
      <dsp:nvSpPr>
        <dsp:cNvPr id="0" name=""/>
        <dsp:cNvSpPr/>
      </dsp:nvSpPr>
      <dsp:spPr>
        <a:xfrm>
          <a:off x="6900117" y="2739960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K-Modes</a:t>
          </a:r>
        </a:p>
      </dsp:txBody>
      <dsp:txXfrm>
        <a:off x="6900117" y="2739960"/>
        <a:ext cx="1900597" cy="608191"/>
      </dsp:txXfrm>
    </dsp:sp>
    <dsp:sp modelId="{E119CB96-D0B7-45DF-A129-CA45B06A5FDA}">
      <dsp:nvSpPr>
        <dsp:cNvPr id="0" name=""/>
        <dsp:cNvSpPr/>
      </dsp:nvSpPr>
      <dsp:spPr>
        <a:xfrm>
          <a:off x="9674990" y="2568906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3CCA4-ED4E-4F4D-AA97-A81015A88BE8}">
      <dsp:nvSpPr>
        <dsp:cNvPr id="0" name=""/>
        <dsp:cNvSpPr/>
      </dsp:nvSpPr>
      <dsp:spPr>
        <a:xfrm>
          <a:off x="9674990" y="2568906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32CD7-4983-430D-9B6C-55D8DD0EAB40}">
      <dsp:nvSpPr>
        <dsp:cNvPr id="0" name=""/>
        <dsp:cNvSpPr/>
      </dsp:nvSpPr>
      <dsp:spPr>
        <a:xfrm>
          <a:off x="9199840" y="2739960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K-Prototype</a:t>
          </a:r>
        </a:p>
      </dsp:txBody>
      <dsp:txXfrm>
        <a:off x="9199840" y="2739960"/>
        <a:ext cx="1900597" cy="6081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EB72C-16EA-49B9-A742-14E4B9F5A255}">
      <dsp:nvSpPr>
        <dsp:cNvPr id="0" name=""/>
        <dsp:cNvSpPr/>
      </dsp:nvSpPr>
      <dsp:spPr>
        <a:xfrm>
          <a:off x="4360197" y="847079"/>
          <a:ext cx="3071991" cy="355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18"/>
              </a:lnTo>
              <a:lnTo>
                <a:pt x="3071991" y="177718"/>
              </a:lnTo>
              <a:lnTo>
                <a:pt x="3071991" y="35543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8735-AC49-4288-BD26-CB7682B1E299}">
      <dsp:nvSpPr>
        <dsp:cNvPr id="0" name=""/>
        <dsp:cNvSpPr/>
      </dsp:nvSpPr>
      <dsp:spPr>
        <a:xfrm>
          <a:off x="4360197" y="847079"/>
          <a:ext cx="1023997" cy="355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18"/>
              </a:lnTo>
              <a:lnTo>
                <a:pt x="1023997" y="177718"/>
              </a:lnTo>
              <a:lnTo>
                <a:pt x="1023997" y="35543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54A1A-0698-4753-BDD1-5DC381327F2E}">
      <dsp:nvSpPr>
        <dsp:cNvPr id="0" name=""/>
        <dsp:cNvSpPr/>
      </dsp:nvSpPr>
      <dsp:spPr>
        <a:xfrm>
          <a:off x="3336200" y="847079"/>
          <a:ext cx="1023997" cy="355437"/>
        </a:xfrm>
        <a:custGeom>
          <a:avLst/>
          <a:gdLst/>
          <a:ahLst/>
          <a:cxnLst/>
          <a:rect l="0" t="0" r="0" b="0"/>
          <a:pathLst>
            <a:path>
              <a:moveTo>
                <a:pt x="1023997" y="0"/>
              </a:moveTo>
              <a:lnTo>
                <a:pt x="1023997" y="177718"/>
              </a:lnTo>
              <a:lnTo>
                <a:pt x="0" y="177718"/>
              </a:lnTo>
              <a:lnTo>
                <a:pt x="0" y="35543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E06CD-434A-4612-AABB-A6143B4C73B1}">
      <dsp:nvSpPr>
        <dsp:cNvPr id="0" name=""/>
        <dsp:cNvSpPr/>
      </dsp:nvSpPr>
      <dsp:spPr>
        <a:xfrm>
          <a:off x="1288206" y="847079"/>
          <a:ext cx="3071991" cy="355437"/>
        </a:xfrm>
        <a:custGeom>
          <a:avLst/>
          <a:gdLst/>
          <a:ahLst/>
          <a:cxnLst/>
          <a:rect l="0" t="0" r="0" b="0"/>
          <a:pathLst>
            <a:path>
              <a:moveTo>
                <a:pt x="3071991" y="0"/>
              </a:moveTo>
              <a:lnTo>
                <a:pt x="3071991" y="177718"/>
              </a:lnTo>
              <a:lnTo>
                <a:pt x="0" y="177718"/>
              </a:lnTo>
              <a:lnTo>
                <a:pt x="0" y="35543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D7540-0DCD-4BB1-A6CE-BB140A08FA33}">
      <dsp:nvSpPr>
        <dsp:cNvPr id="0" name=""/>
        <dsp:cNvSpPr/>
      </dsp:nvSpPr>
      <dsp:spPr>
        <a:xfrm>
          <a:off x="3874865" y="800"/>
          <a:ext cx="970664" cy="8462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BFCD-1C28-499E-89EC-CB1BDAF4F1E2}">
      <dsp:nvSpPr>
        <dsp:cNvPr id="0" name=""/>
        <dsp:cNvSpPr/>
      </dsp:nvSpPr>
      <dsp:spPr>
        <a:xfrm>
          <a:off x="3874865" y="800"/>
          <a:ext cx="970664" cy="8462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ACBD-E932-474E-824D-84DB6E47A130}">
      <dsp:nvSpPr>
        <dsp:cNvPr id="0" name=""/>
        <dsp:cNvSpPr/>
      </dsp:nvSpPr>
      <dsp:spPr>
        <a:xfrm>
          <a:off x="3389533" y="153130"/>
          <a:ext cx="1941329" cy="5416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Clustering </a:t>
          </a:r>
        </a:p>
      </dsp:txBody>
      <dsp:txXfrm>
        <a:off x="3389533" y="153130"/>
        <a:ext cx="1941329" cy="541618"/>
      </dsp:txXfrm>
    </dsp:sp>
    <dsp:sp modelId="{0845AB19-1E0A-44EC-8CAA-E97513601074}">
      <dsp:nvSpPr>
        <dsp:cNvPr id="0" name=""/>
        <dsp:cNvSpPr/>
      </dsp:nvSpPr>
      <dsp:spPr>
        <a:xfrm>
          <a:off x="865067" y="1202516"/>
          <a:ext cx="846278" cy="8462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EB11-0844-4EB5-ABA6-7042A0DF0F89}">
      <dsp:nvSpPr>
        <dsp:cNvPr id="0" name=""/>
        <dsp:cNvSpPr/>
      </dsp:nvSpPr>
      <dsp:spPr>
        <a:xfrm>
          <a:off x="865067" y="1202516"/>
          <a:ext cx="846278" cy="8462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87F88-2FEC-4825-A467-24576A0C19B8}">
      <dsp:nvSpPr>
        <dsp:cNvPr id="0" name=""/>
        <dsp:cNvSpPr/>
      </dsp:nvSpPr>
      <dsp:spPr>
        <a:xfrm>
          <a:off x="441927" y="1354846"/>
          <a:ext cx="1692557" cy="5416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Centroid Based Clustering</a:t>
          </a:r>
        </a:p>
      </dsp:txBody>
      <dsp:txXfrm>
        <a:off x="441927" y="1354846"/>
        <a:ext cx="1692557" cy="541618"/>
      </dsp:txXfrm>
    </dsp:sp>
    <dsp:sp modelId="{D0DA40FD-4B0B-4839-ACF7-6FF56239E79F}">
      <dsp:nvSpPr>
        <dsp:cNvPr id="0" name=""/>
        <dsp:cNvSpPr/>
      </dsp:nvSpPr>
      <dsp:spPr>
        <a:xfrm>
          <a:off x="2913061" y="1202516"/>
          <a:ext cx="846278" cy="8462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D6100-6491-4857-B38C-452FA714D92D}">
      <dsp:nvSpPr>
        <dsp:cNvPr id="0" name=""/>
        <dsp:cNvSpPr/>
      </dsp:nvSpPr>
      <dsp:spPr>
        <a:xfrm>
          <a:off x="2913061" y="1202516"/>
          <a:ext cx="846278" cy="8462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EDFC7-D56F-4D92-A462-79A64E6AA0A3}">
      <dsp:nvSpPr>
        <dsp:cNvPr id="0" name=""/>
        <dsp:cNvSpPr/>
      </dsp:nvSpPr>
      <dsp:spPr>
        <a:xfrm>
          <a:off x="2489922" y="1354846"/>
          <a:ext cx="1692557" cy="5416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Hierarchical Based Clustering</a:t>
          </a:r>
        </a:p>
      </dsp:txBody>
      <dsp:txXfrm>
        <a:off x="2489922" y="1354846"/>
        <a:ext cx="1692557" cy="541618"/>
      </dsp:txXfrm>
    </dsp:sp>
    <dsp:sp modelId="{6930A0A1-BB52-4C06-9E69-6DDE6104AB4B}">
      <dsp:nvSpPr>
        <dsp:cNvPr id="0" name=""/>
        <dsp:cNvSpPr/>
      </dsp:nvSpPr>
      <dsp:spPr>
        <a:xfrm>
          <a:off x="4961055" y="1202516"/>
          <a:ext cx="846278" cy="8462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24888-FC70-4823-82AB-2B1BFC5614D3}">
      <dsp:nvSpPr>
        <dsp:cNvPr id="0" name=""/>
        <dsp:cNvSpPr/>
      </dsp:nvSpPr>
      <dsp:spPr>
        <a:xfrm>
          <a:off x="4961055" y="1202516"/>
          <a:ext cx="846278" cy="8462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8EB5F-752A-42E4-826C-9686197EAA0A}">
      <dsp:nvSpPr>
        <dsp:cNvPr id="0" name=""/>
        <dsp:cNvSpPr/>
      </dsp:nvSpPr>
      <dsp:spPr>
        <a:xfrm>
          <a:off x="4537916" y="1354846"/>
          <a:ext cx="1692557" cy="5416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Density Based Clustering </a:t>
          </a:r>
        </a:p>
      </dsp:txBody>
      <dsp:txXfrm>
        <a:off x="4537916" y="1354846"/>
        <a:ext cx="1692557" cy="541618"/>
      </dsp:txXfrm>
    </dsp:sp>
    <dsp:sp modelId="{6EE6B207-2BE0-40BC-80C5-D6911AEE7EAD}">
      <dsp:nvSpPr>
        <dsp:cNvPr id="0" name=""/>
        <dsp:cNvSpPr/>
      </dsp:nvSpPr>
      <dsp:spPr>
        <a:xfrm>
          <a:off x="7009050" y="1202516"/>
          <a:ext cx="846278" cy="8462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DE3C-D5F1-4332-8488-F41823656FB8}">
      <dsp:nvSpPr>
        <dsp:cNvPr id="0" name=""/>
        <dsp:cNvSpPr/>
      </dsp:nvSpPr>
      <dsp:spPr>
        <a:xfrm>
          <a:off x="7009050" y="1202516"/>
          <a:ext cx="846278" cy="8462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0ECB7-675D-4DAA-A48E-E397DA9AB74E}">
      <dsp:nvSpPr>
        <dsp:cNvPr id="0" name=""/>
        <dsp:cNvSpPr/>
      </dsp:nvSpPr>
      <dsp:spPr>
        <a:xfrm>
          <a:off x="6585910" y="1354846"/>
          <a:ext cx="1692557" cy="5416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Graph Based Clustering</a:t>
          </a:r>
        </a:p>
      </dsp:txBody>
      <dsp:txXfrm>
        <a:off x="6585910" y="1354846"/>
        <a:ext cx="1692557" cy="5416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EB72C-16EA-49B9-A742-14E4B9F5A255}">
      <dsp:nvSpPr>
        <dsp:cNvPr id="0" name=""/>
        <dsp:cNvSpPr/>
      </dsp:nvSpPr>
      <dsp:spPr>
        <a:xfrm>
          <a:off x="4698807" y="1029927"/>
          <a:ext cx="3680134" cy="425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900"/>
              </a:lnTo>
              <a:lnTo>
                <a:pt x="3680134" y="212900"/>
              </a:lnTo>
              <a:lnTo>
                <a:pt x="3680134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8735-AC49-4288-BD26-CB7682B1E299}">
      <dsp:nvSpPr>
        <dsp:cNvPr id="0" name=""/>
        <dsp:cNvSpPr/>
      </dsp:nvSpPr>
      <dsp:spPr>
        <a:xfrm>
          <a:off x="4698807" y="1029927"/>
          <a:ext cx="1226711" cy="425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900"/>
              </a:lnTo>
              <a:lnTo>
                <a:pt x="1226711" y="212900"/>
              </a:lnTo>
              <a:lnTo>
                <a:pt x="1226711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54A1A-0698-4753-BDD1-5DC381327F2E}">
      <dsp:nvSpPr>
        <dsp:cNvPr id="0" name=""/>
        <dsp:cNvSpPr/>
      </dsp:nvSpPr>
      <dsp:spPr>
        <a:xfrm>
          <a:off x="3472095" y="1029927"/>
          <a:ext cx="1226711" cy="425800"/>
        </a:xfrm>
        <a:custGeom>
          <a:avLst/>
          <a:gdLst/>
          <a:ahLst/>
          <a:cxnLst/>
          <a:rect l="0" t="0" r="0" b="0"/>
          <a:pathLst>
            <a:path>
              <a:moveTo>
                <a:pt x="1226711" y="0"/>
              </a:moveTo>
              <a:lnTo>
                <a:pt x="1226711" y="212900"/>
              </a:lnTo>
              <a:lnTo>
                <a:pt x="0" y="212900"/>
              </a:lnTo>
              <a:lnTo>
                <a:pt x="0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E06CD-434A-4612-AABB-A6143B4C73B1}">
      <dsp:nvSpPr>
        <dsp:cNvPr id="0" name=""/>
        <dsp:cNvSpPr/>
      </dsp:nvSpPr>
      <dsp:spPr>
        <a:xfrm>
          <a:off x="1018672" y="1029927"/>
          <a:ext cx="3680134" cy="425800"/>
        </a:xfrm>
        <a:custGeom>
          <a:avLst/>
          <a:gdLst/>
          <a:ahLst/>
          <a:cxnLst/>
          <a:rect l="0" t="0" r="0" b="0"/>
          <a:pathLst>
            <a:path>
              <a:moveTo>
                <a:pt x="3680134" y="0"/>
              </a:moveTo>
              <a:lnTo>
                <a:pt x="3680134" y="212900"/>
              </a:lnTo>
              <a:lnTo>
                <a:pt x="0" y="212900"/>
              </a:lnTo>
              <a:lnTo>
                <a:pt x="0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D7540-0DCD-4BB1-A6CE-BB140A08FA33}">
      <dsp:nvSpPr>
        <dsp:cNvPr id="0" name=""/>
        <dsp:cNvSpPr/>
      </dsp:nvSpPr>
      <dsp:spPr>
        <a:xfrm>
          <a:off x="4117396" y="16115"/>
          <a:ext cx="116282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BFCD-1C28-499E-89EC-CB1BDAF4F1E2}">
      <dsp:nvSpPr>
        <dsp:cNvPr id="0" name=""/>
        <dsp:cNvSpPr/>
      </dsp:nvSpPr>
      <dsp:spPr>
        <a:xfrm>
          <a:off x="4117396" y="16115"/>
          <a:ext cx="116282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ACBD-E932-474E-824D-84DB6E47A130}">
      <dsp:nvSpPr>
        <dsp:cNvPr id="0" name=""/>
        <dsp:cNvSpPr/>
      </dsp:nvSpPr>
      <dsp:spPr>
        <a:xfrm>
          <a:off x="3535985" y="198601"/>
          <a:ext cx="232564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Clustering </a:t>
          </a:r>
        </a:p>
      </dsp:txBody>
      <dsp:txXfrm>
        <a:off x="3535985" y="198601"/>
        <a:ext cx="2325642" cy="648839"/>
      </dsp:txXfrm>
    </dsp:sp>
    <dsp:sp modelId="{0845AB19-1E0A-44EC-8CAA-E97513601074}">
      <dsp:nvSpPr>
        <dsp:cNvPr id="0" name=""/>
        <dsp:cNvSpPr/>
      </dsp:nvSpPr>
      <dsp:spPr>
        <a:xfrm>
          <a:off x="511766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EB11-0844-4EB5-ABA6-7042A0DF0F89}">
      <dsp:nvSpPr>
        <dsp:cNvPr id="0" name=""/>
        <dsp:cNvSpPr/>
      </dsp:nvSpPr>
      <dsp:spPr>
        <a:xfrm>
          <a:off x="511766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87F88-2FEC-4825-A467-24576A0C19B8}">
      <dsp:nvSpPr>
        <dsp:cNvPr id="0" name=""/>
        <dsp:cNvSpPr/>
      </dsp:nvSpPr>
      <dsp:spPr>
        <a:xfrm>
          <a:off x="4861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Centroid Based Clustering</a:t>
          </a:r>
        </a:p>
      </dsp:txBody>
      <dsp:txXfrm>
        <a:off x="4861" y="1638213"/>
        <a:ext cx="2027622" cy="648839"/>
      </dsp:txXfrm>
    </dsp:sp>
    <dsp:sp modelId="{D0DA40FD-4B0B-4839-ACF7-6FF56239E79F}">
      <dsp:nvSpPr>
        <dsp:cNvPr id="0" name=""/>
        <dsp:cNvSpPr/>
      </dsp:nvSpPr>
      <dsp:spPr>
        <a:xfrm>
          <a:off x="2965189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D6100-6491-4857-B38C-452FA714D92D}">
      <dsp:nvSpPr>
        <dsp:cNvPr id="0" name=""/>
        <dsp:cNvSpPr/>
      </dsp:nvSpPr>
      <dsp:spPr>
        <a:xfrm>
          <a:off x="2965189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EDFC7-D56F-4D92-A462-79A64E6AA0A3}">
      <dsp:nvSpPr>
        <dsp:cNvPr id="0" name=""/>
        <dsp:cNvSpPr/>
      </dsp:nvSpPr>
      <dsp:spPr>
        <a:xfrm>
          <a:off x="2458284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Hierarchical Based Clustering</a:t>
          </a:r>
        </a:p>
      </dsp:txBody>
      <dsp:txXfrm>
        <a:off x="2458284" y="1638213"/>
        <a:ext cx="2027622" cy="648839"/>
      </dsp:txXfrm>
    </dsp:sp>
    <dsp:sp modelId="{6930A0A1-BB52-4C06-9E69-6DDE6104AB4B}">
      <dsp:nvSpPr>
        <dsp:cNvPr id="0" name=""/>
        <dsp:cNvSpPr/>
      </dsp:nvSpPr>
      <dsp:spPr>
        <a:xfrm>
          <a:off x="5418612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24888-FC70-4823-82AB-2B1BFC5614D3}">
      <dsp:nvSpPr>
        <dsp:cNvPr id="0" name=""/>
        <dsp:cNvSpPr/>
      </dsp:nvSpPr>
      <dsp:spPr>
        <a:xfrm>
          <a:off x="5418612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8EB5F-752A-42E4-826C-9686197EAA0A}">
      <dsp:nvSpPr>
        <dsp:cNvPr id="0" name=""/>
        <dsp:cNvSpPr/>
      </dsp:nvSpPr>
      <dsp:spPr>
        <a:xfrm>
          <a:off x="4911707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Density Based Clustering </a:t>
          </a:r>
        </a:p>
      </dsp:txBody>
      <dsp:txXfrm>
        <a:off x="4911707" y="1638213"/>
        <a:ext cx="2027622" cy="648839"/>
      </dsp:txXfrm>
    </dsp:sp>
    <dsp:sp modelId="{6EE6B207-2BE0-40BC-80C5-D6911AEE7EAD}">
      <dsp:nvSpPr>
        <dsp:cNvPr id="0" name=""/>
        <dsp:cNvSpPr/>
      </dsp:nvSpPr>
      <dsp:spPr>
        <a:xfrm>
          <a:off x="7872036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DE3C-D5F1-4332-8488-F41823656FB8}">
      <dsp:nvSpPr>
        <dsp:cNvPr id="0" name=""/>
        <dsp:cNvSpPr/>
      </dsp:nvSpPr>
      <dsp:spPr>
        <a:xfrm>
          <a:off x="7872036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0ECB7-675D-4DAA-A48E-E397DA9AB74E}">
      <dsp:nvSpPr>
        <dsp:cNvPr id="0" name=""/>
        <dsp:cNvSpPr/>
      </dsp:nvSpPr>
      <dsp:spPr>
        <a:xfrm>
          <a:off x="7365130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Graph Based Clustering</a:t>
          </a:r>
        </a:p>
      </dsp:txBody>
      <dsp:txXfrm>
        <a:off x="7365130" y="1638213"/>
        <a:ext cx="2027622" cy="6488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4C4E7-8E6B-435B-8DC5-9BA8C6250ED5}">
      <dsp:nvSpPr>
        <dsp:cNvPr id="0" name=""/>
        <dsp:cNvSpPr/>
      </dsp:nvSpPr>
      <dsp:spPr>
        <a:xfrm>
          <a:off x="2552823" y="794983"/>
          <a:ext cx="1456170" cy="311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749"/>
              </a:lnTo>
              <a:lnTo>
                <a:pt x="1456170" y="155749"/>
              </a:lnTo>
              <a:lnTo>
                <a:pt x="1456170" y="3114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33EA8-8F6C-489B-B6D1-BA08B63CF071}">
      <dsp:nvSpPr>
        <dsp:cNvPr id="0" name=""/>
        <dsp:cNvSpPr/>
      </dsp:nvSpPr>
      <dsp:spPr>
        <a:xfrm>
          <a:off x="1300848" y="794983"/>
          <a:ext cx="1251974" cy="311499"/>
        </a:xfrm>
        <a:custGeom>
          <a:avLst/>
          <a:gdLst/>
          <a:ahLst/>
          <a:cxnLst/>
          <a:rect l="0" t="0" r="0" b="0"/>
          <a:pathLst>
            <a:path>
              <a:moveTo>
                <a:pt x="1251974" y="0"/>
              </a:moveTo>
              <a:lnTo>
                <a:pt x="1251974" y="155749"/>
              </a:lnTo>
              <a:lnTo>
                <a:pt x="0" y="155749"/>
              </a:lnTo>
              <a:lnTo>
                <a:pt x="0" y="3114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103EF-443C-4FEC-A13F-7AED32BCC497}">
      <dsp:nvSpPr>
        <dsp:cNvPr id="0" name=""/>
        <dsp:cNvSpPr/>
      </dsp:nvSpPr>
      <dsp:spPr>
        <a:xfrm>
          <a:off x="1992925" y="53318"/>
          <a:ext cx="1119795" cy="74166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6D30D-959B-4BEC-AAF4-0DE7A204AF9D}">
      <dsp:nvSpPr>
        <dsp:cNvPr id="0" name=""/>
        <dsp:cNvSpPr/>
      </dsp:nvSpPr>
      <dsp:spPr>
        <a:xfrm>
          <a:off x="1992925" y="53318"/>
          <a:ext cx="1119795" cy="74166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38D2D-F1C1-4C54-AB81-E1FDDA2E854F}">
      <dsp:nvSpPr>
        <dsp:cNvPr id="0" name=""/>
        <dsp:cNvSpPr/>
      </dsp:nvSpPr>
      <dsp:spPr>
        <a:xfrm>
          <a:off x="1433027" y="186818"/>
          <a:ext cx="2239590" cy="4746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Hierarchical Clustering </a:t>
          </a:r>
        </a:p>
      </dsp:txBody>
      <dsp:txXfrm>
        <a:off x="1433027" y="186818"/>
        <a:ext cx="2239590" cy="474665"/>
      </dsp:txXfrm>
    </dsp:sp>
    <dsp:sp modelId="{97B89446-3577-495B-86ED-760C8023B3E2}">
      <dsp:nvSpPr>
        <dsp:cNvPr id="0" name=""/>
        <dsp:cNvSpPr/>
      </dsp:nvSpPr>
      <dsp:spPr>
        <a:xfrm>
          <a:off x="650637" y="1106482"/>
          <a:ext cx="1300420" cy="74166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0CBC84-2892-4011-8469-150A35BDEA85}">
      <dsp:nvSpPr>
        <dsp:cNvPr id="0" name=""/>
        <dsp:cNvSpPr/>
      </dsp:nvSpPr>
      <dsp:spPr>
        <a:xfrm>
          <a:off x="650637" y="1106482"/>
          <a:ext cx="1300420" cy="74166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FB14E1-95B8-4327-A570-452DF7E25E13}">
      <dsp:nvSpPr>
        <dsp:cNvPr id="0" name=""/>
        <dsp:cNvSpPr/>
      </dsp:nvSpPr>
      <dsp:spPr>
        <a:xfrm>
          <a:off x="427" y="1239982"/>
          <a:ext cx="2600840" cy="4746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Divisive Clustering</a:t>
          </a:r>
        </a:p>
      </dsp:txBody>
      <dsp:txXfrm>
        <a:off x="427" y="1239982"/>
        <a:ext cx="2600840" cy="474665"/>
      </dsp:txXfrm>
    </dsp:sp>
    <dsp:sp modelId="{FFB8714B-53BC-443E-8D53-7E723DC755C4}">
      <dsp:nvSpPr>
        <dsp:cNvPr id="0" name=""/>
        <dsp:cNvSpPr/>
      </dsp:nvSpPr>
      <dsp:spPr>
        <a:xfrm>
          <a:off x="3460880" y="1106482"/>
          <a:ext cx="1096225" cy="74166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9FEF1-F29F-4D9F-BC75-093F32DA38CD}">
      <dsp:nvSpPr>
        <dsp:cNvPr id="0" name=""/>
        <dsp:cNvSpPr/>
      </dsp:nvSpPr>
      <dsp:spPr>
        <a:xfrm>
          <a:off x="3460880" y="1106482"/>
          <a:ext cx="1096225" cy="74166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710C7-100B-4E58-BBA7-38CD9055BDB6}">
      <dsp:nvSpPr>
        <dsp:cNvPr id="0" name=""/>
        <dsp:cNvSpPr/>
      </dsp:nvSpPr>
      <dsp:spPr>
        <a:xfrm>
          <a:off x="2912767" y="1239982"/>
          <a:ext cx="2192450" cy="4746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Agglomerative Clustering</a:t>
          </a:r>
        </a:p>
      </dsp:txBody>
      <dsp:txXfrm>
        <a:off x="2912767" y="1239982"/>
        <a:ext cx="2192450" cy="474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2BB8B-4CF7-47B3-ABC4-F7316376614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EA895-587D-4B23-9B02-025EB1D9C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9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EA895-587D-4B23-9B02-025EB1D9C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27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EA895-587D-4B23-9B02-025EB1D9C4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3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EA895-587D-4B23-9B02-025EB1D9C4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EA895-587D-4B23-9B02-025EB1D9C4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EA895-587D-4B23-9B02-025EB1D9C4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56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EA895-587D-4B23-9B02-025EB1D9C4A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4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D8A0A73-77C0-4209-9F5B-D5C77876904C}"/>
              </a:ext>
            </a:extLst>
          </p:cNvPr>
          <p:cNvSpPr/>
          <p:nvPr userDrawn="1"/>
        </p:nvSpPr>
        <p:spPr>
          <a:xfrm>
            <a:off x="0" y="0"/>
            <a:ext cx="5956917" cy="6858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5FBDA-C1FC-43B4-A1A2-6EBD4739B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1C6AA-44CB-43D8-9C01-484CD08DA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018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8583-C605-4BE1-A80A-97556FE5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13300-94BE-4FDA-98D9-7A438D42D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43847-8972-44E9-9905-D6B27E70E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A746B-87ED-4602-B6E1-D1A5CC5C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B913-C811-47FA-BEFF-11F34B2F1C57}" type="datetime1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0C29F-7CE7-4825-A6B9-03B85D30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DC835-E09D-49D3-A6F4-27D4E31C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8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CBE1-2FE0-4043-8C45-976C8D68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040E5-1AAD-4996-82AD-0905F4A08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604DB-1568-45FD-92A7-30B8A97A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7DA2-6EAD-406D-8891-4094B8D7338E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CD802-C030-4911-8B6A-CF7B2E08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5FD8A-CFC4-44C8-BC22-16EF7F91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7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975EE-6C7C-4DCE-A6CA-349B311ED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E563E-533E-4E44-B187-9046840E5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7F6EB-DB7A-4494-9431-D8D923E6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314C2-C0FD-40CA-8007-EF3AEAD8CD9F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4057D-94B4-4D27-8E76-63C84079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3FE82-0AC0-4045-9263-28E1CBF6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53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4E1F-FA35-40B3-8703-23FC33BDF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EFF318-7F84-4B36-8D7A-E3ADD3FB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FD25-7A74-40D7-B662-879DB65640A8}" type="datetime1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E2AC3-97D8-4BD4-AC2D-89502AD3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F503B-656C-47F9-8019-AA3FF82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C87FE8-2C76-4487-AC13-CF3D6C51BF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703372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AD2E965-F81F-4D05-B8C0-09AA0220D5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8" y="2443493"/>
            <a:ext cx="4807999" cy="43495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DB00DDB-686B-45E1-B2A8-D8D8551A3A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7" y="3224841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D8C80D9-076B-41AB-9D7B-F9432AEC5A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197" y="4141215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5F0E92-2D75-4771-A856-3BBA730863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197" y="5140043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F4BC858-FE95-415C-B9C2-6E64C84ED6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3834" y="1703372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0E007AA-BAC5-424C-BF95-6B26ED2FD6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3833" y="2443493"/>
            <a:ext cx="4807999" cy="43495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A2E0333-AC7E-4183-BDA7-AC1F2E1636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3832" y="3224841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E26C8315-57D1-43C8-88A6-E1BD06DFF9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3832" y="4141215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FAD5924-F77F-4BED-B4F1-1C7EA2284D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3832" y="5140043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</p:spTree>
    <p:extLst>
      <p:ext uri="{BB962C8B-B14F-4D97-AF65-F5344CB8AC3E}">
        <p14:creationId xmlns:p14="http://schemas.microsoft.com/office/powerpoint/2010/main" val="2012404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43B2-25B2-4319-97D7-14E5E55AC4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B2C0D-94D4-431A-8D17-F34BDE6E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4164-AB67-4320-A7A8-E9A8699A6780}" type="datetime1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86A3B-1B60-4836-A918-31DF1BC93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B067D-2C8F-4087-B6DE-DFBB21A55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182F54-1CFE-4153-853A-77149615D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9370" y="1865698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6E6AC1-6A36-4262-BFAF-BB8B8B93B6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9370" y="1504603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2FA8EBB-4262-4BE4-9ACC-49ABDF1455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7663" y="1504950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01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C25FAF1-46E3-4B18-8438-8F3F7611F8A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659629" y="1865698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7835C85-8517-4657-B5CE-25AB65C93BE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659629" y="1504603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1ADDD242-FB37-437A-9F65-E3C1A61896C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7922" y="1504950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04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967D08D-3809-46E7-AF55-47B27C2D70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09370" y="3378635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B35D05E-9EB7-4CE3-B9E7-7D5D6A6BBE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709370" y="3017540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846B987-BD56-4CF3-8A92-75D0F4309B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663" y="3017887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02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C8B167A-DF1E-47CF-8EFE-9CF0C734524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59629" y="3378635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FC3FFF7-5127-4C55-81E9-33141439FD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9629" y="3017540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540EA78E-2579-49CD-B17F-EC9A6C4A95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7922" y="3017887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05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8912266-3C4E-4F55-96C9-C1AAF801E4B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709370" y="4891572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3902082-4FB3-44E7-8A8D-213897B428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709370" y="4530477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B07413CE-FA34-4781-AA3E-D67770D2F5F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7663" y="4530824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03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39511E4-40BC-4A04-8BBD-AB7CEC0B9EE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59629" y="4891572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75E18C2-1EEA-4DC3-B424-57619A39AEF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59629" y="4530477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6055C897-7E92-435D-86B2-0975D63DA1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97922" y="4530824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82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ECAA-A810-4307-B2C4-9FAD645A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983" y="2691074"/>
            <a:ext cx="5988728" cy="966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FB3D2-0305-4BE8-BCD0-1766A60F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F3CA-2DA8-4850-8D28-6CA976B0D232}" type="datetime1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AC3E3-21FD-4229-8831-5A387F313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CDEEF-DE83-43B7-AEE8-20BB56FC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7B46E7-2624-4851-8564-7E3A507E6F39}"/>
              </a:ext>
            </a:extLst>
          </p:cNvPr>
          <p:cNvCxnSpPr/>
          <p:nvPr userDrawn="1"/>
        </p:nvCxnSpPr>
        <p:spPr>
          <a:xfrm>
            <a:off x="1029809" y="2437489"/>
            <a:ext cx="0" cy="147369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70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;p3">
            <a:extLst>
              <a:ext uri="{FF2B5EF4-FFF2-40B4-BE49-F238E27FC236}">
                <a16:creationId xmlns:a16="http://schemas.microsoft.com/office/drawing/2014/main" id="{8CF28A23-B607-40AF-B820-123CE9E10625}"/>
              </a:ext>
            </a:extLst>
          </p:cNvPr>
          <p:cNvSpPr/>
          <p:nvPr userDrawn="1"/>
        </p:nvSpPr>
        <p:spPr>
          <a:xfrm>
            <a:off x="6719440" y="0"/>
            <a:ext cx="54725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7DA9ED-D110-4996-B983-18A5D4EF3134}"/>
              </a:ext>
            </a:extLst>
          </p:cNvPr>
          <p:cNvCxnSpPr>
            <a:cxnSpLocks/>
          </p:cNvCxnSpPr>
          <p:nvPr userDrawn="1"/>
        </p:nvCxnSpPr>
        <p:spPr>
          <a:xfrm>
            <a:off x="-9726" y="1002135"/>
            <a:ext cx="1220172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02DB2A-FED0-446A-AE57-02FD3E535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3274" y="1351280"/>
            <a:ext cx="5638801" cy="3454400"/>
          </a:xfrm>
        </p:spPr>
        <p:txBody>
          <a:bodyPr anchor="b">
            <a:normAutofit/>
          </a:bodyPr>
          <a:lstStyle>
            <a:lvl1pPr marL="0" indent="0">
              <a:buNone/>
              <a:defRPr sz="5400">
                <a:latin typeface="+mj-lt"/>
              </a:defRPr>
            </a:lvl1pPr>
          </a:lstStyle>
          <a:p>
            <a:pPr lvl="0"/>
            <a:r>
              <a:rPr lang="en-US" dirty="0"/>
              <a:t>Insert Section Title </a:t>
            </a:r>
          </a:p>
        </p:txBody>
      </p:sp>
      <p:sp>
        <p:nvSpPr>
          <p:cNvPr id="13" name="Google Shape;16;p3">
            <a:extLst>
              <a:ext uri="{FF2B5EF4-FFF2-40B4-BE49-F238E27FC236}">
                <a16:creationId xmlns:a16="http://schemas.microsoft.com/office/drawing/2014/main" id="{4DC0195A-A18C-411E-84ED-2A87786E1D89}"/>
              </a:ext>
            </a:extLst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8082760" y="1774660"/>
            <a:ext cx="3203046" cy="303102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rPr lang="en-US" dirty="0"/>
              <a:t>01</a:t>
            </a:r>
            <a:endParaRPr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E5145D-81A8-44A4-9FA2-52C2CAAA66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4480" y="5140325"/>
            <a:ext cx="3617595" cy="66103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Insert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16364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6CB3-8228-425D-B08C-6898F21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F8A72-54E7-4A9D-989F-2BE9E917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4164-AB67-4320-A7A8-E9A8699A6780}" type="datetime1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32F06-D2E1-4A3B-9BB6-48C9AB5C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E6B8F-7522-4B3A-BAEC-63F9A844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1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50FA-103A-48EA-9B89-846DE8F2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120C-9518-42F3-AD45-3DAAADCA8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4E4AA-5D20-4F47-9705-DECDDCD3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6359-222E-4BC0-9F9C-DE8ECC193B39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892F-E96C-4AF1-92CE-9C49F111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D2712-7CCF-4543-B00F-4B754290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3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8F3C-7885-4E67-9E45-96DBC408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DA048-6F34-4123-8AF5-AE247E324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5F269-9F5F-4FA3-BF8E-D625552E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5C2E-0B11-4C8E-ABC7-4EE777B8D8AC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FEFEE-1E99-4623-81B9-A9BA123C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838D4-45B8-46EC-BB65-B509C247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8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F7CF-82FE-43E6-975E-D14FF6FC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579A-0A8B-4E2E-B3FB-730450CD5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C8E5B-CA12-46AF-BEC4-6207FE6E7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9048E-4C2B-4992-9FE6-EACF2DE3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DB80-68FC-439D-A75C-9C509CFC189A}" type="datetime1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D4834-5A75-4781-9E3A-6FAEF6CD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77A22-92F7-444D-9C15-B766E060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FA01-4E72-4FFC-8202-7C5D8441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F26E8-EE73-4AA7-AE2B-962F50243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7F768-C84A-45F3-B655-2E4BBB9E3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4EF53-8083-4221-AE0E-81C4A44C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E5B20-0E4C-44AB-9993-24ED9FF1E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9F60CB-2E8F-4C2C-812F-16B2590A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06AB-9673-4623-8635-5BAB6A96403F}" type="datetime1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F094A1-9DCB-438D-9306-D8BF1969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15AA86-D333-4DA6-ADC9-8A36F539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7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E8939-18A9-465A-AADC-39009B40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B15D0-E47A-42CD-860D-D3AF6046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B5C20-A15B-4C0B-9165-1305BC719ACA}" type="datetime1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708ED-B228-4319-A23B-04322BA6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5CF77-FCA1-47C1-AE00-078F0B09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2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95EA2-7EB7-4C15-AC2B-9202AEE55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B72-B75F-48F5-8848-2BF42FE245DF}" type="datetime1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73FC3-8C0B-4689-88D6-4614AC5C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57C5F-8FD1-47A7-A0DA-A35F62AD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C03F-7F6B-484C-B02A-A684079E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0E92-F0B5-41CC-B284-4119B3AC8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83514-1347-4771-B43D-DBAC21DA6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F23A4-6A7C-42D8-8755-B001F9AD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82C2-B08F-4272-A862-D8CFC9B08154}" type="datetime1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B6EFB-4317-4F49-877D-A5185BD2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9D8F5-E4AF-4E72-A5C3-52B124B5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F3FB3-DC17-4409-A6AC-54AA63B06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4" y="214205"/>
            <a:ext cx="10515600" cy="966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8B709-9FE7-402A-9BD0-5F6349D4A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274" y="1438193"/>
            <a:ext cx="11101526" cy="4738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767C4-DCA7-4B46-A7C5-5A5C38D38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D4164-AB67-4320-A7A8-E9A8699A6780}" type="datetime1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07160-7398-4448-9AAD-A36C8A934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8533-ACC2-449B-A52D-601387EB3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30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49593-2CE9-4270-9CB6-E80D2ACAD539}"/>
              </a:ext>
            </a:extLst>
          </p:cNvPr>
          <p:cNvCxnSpPr/>
          <p:nvPr userDrawn="1"/>
        </p:nvCxnSpPr>
        <p:spPr>
          <a:xfrm>
            <a:off x="0" y="1198485"/>
            <a:ext cx="702223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1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1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01234359_Analysis_of_K-Means_and_K-Medoids_Algorithm_For_Big_Data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analyticsvidhya.com/blog/2021/06/kmodes-clustering-algorithm-for-categorical-dat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-prototype-as-clustering-algorithm-for-mixed-data-type-categorical-and-numerical-fe7c50538eb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ature.com/articles/s41598-021-83340-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scikit-learn.org/stable/auto_examples/cluster/plot_kmeans_silhouette_analysi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hyperlink" Target="http://citeseerx.ist.psu.edu/viewdoc/download?doi=10.1.1.490.7628&amp;rep=rep1&amp;type=pdf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gif"/><Relationship Id="rId7" Type="http://schemas.openxmlformats.org/officeDocument/2006/relationships/image" Target="../media/image51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0.gif"/><Relationship Id="rId4" Type="http://schemas.openxmlformats.org/officeDocument/2006/relationships/image" Target="../media/image51.png"/><Relationship Id="rId9" Type="http://schemas.openxmlformats.org/officeDocument/2006/relationships/image" Target="../media/image52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playlist?list=PL-Y8zK4dwCrQyASidb2mjj_itW2-YYx6-" TargetMode="Externa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7.png"/><Relationship Id="rId1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74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78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hyperlink" Target="https://www.youtube.com/playlist?list=PLBv09BD7ez_6VX12puSF0Ep6NluI9vwoX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hierarchical-clustering" TargetMode="External"/><Relationship Id="rId2" Type="http://schemas.openxmlformats.org/officeDocument/2006/relationships/hyperlink" Target="https://www.youtube.com/watch?v=rg2cjfMsCk4&amp;list=PLLssT5z_DsK9JDLcT8T62VtzwyW9LNepV&amp;index=59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MBkL9lkoq4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jALZ8dj8FXU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hyperlink" Target="https://towardsdatascience.com/machine-learning-birch-clustering-algorithm-clearly-explained-fb9838cbeed9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xw3RwYs7fUM" TargetMode="Externa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jl9KkmgDIw" TargetMode="External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aftaliharris.com/blog/visualizing-dbscan-clustering/" TargetMode="External"/><Relationship Id="rId5" Type="http://schemas.openxmlformats.org/officeDocument/2006/relationships/image" Target="../media/image127.gif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KRUfsc8zp4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0Os5AydChR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cluster.DBSCAN.html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CnsmjwV3BE&amp;list=RDQM5kYy1aM6fgE&amp;start_radio=1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dbscan.readthedocs.io/en/latest/how_hdbscan_works.html" TargetMode="External"/><Relationship Id="rId4" Type="http://schemas.openxmlformats.org/officeDocument/2006/relationships/hyperlink" Target="https://towardsdatascience.com/a-gentle-introduction-to-hdbscan-and-density-based-clustering-5fd79329c1e8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eeexplore.ieee.org/document/8412085" TargetMode="Externa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6510-F509-46D1-BE01-EFDE1A952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3960" y="1638698"/>
            <a:ext cx="5543550" cy="2387600"/>
          </a:xfrm>
        </p:spPr>
        <p:txBody>
          <a:bodyPr/>
          <a:lstStyle/>
          <a:p>
            <a:r>
              <a:rPr lang="en-US" dirty="0"/>
              <a:t>Clustering Algorithms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E4E1F-FEE3-4079-9C6A-C4701E7B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9330" y="4128533"/>
            <a:ext cx="3257550" cy="1655762"/>
          </a:xfrm>
        </p:spPr>
        <p:txBody>
          <a:bodyPr/>
          <a:lstStyle/>
          <a:p>
            <a:r>
              <a:rPr lang="en-US" dirty="0"/>
              <a:t>Part-1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823CC92-A63D-4F49-AF12-B3E2B08FF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4"/>
          <a:stretch/>
        </p:blipFill>
        <p:spPr>
          <a:xfrm>
            <a:off x="356870" y="1930400"/>
            <a:ext cx="5250182" cy="34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1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E447-4785-42C8-B4BB-17F5A3FD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K-Median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3B4E7-7D3C-4A9C-A8D1-412F055E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3E094-AC1D-4E9E-9168-A274ACC09413}"/>
              </a:ext>
            </a:extLst>
          </p:cNvPr>
          <p:cNvSpPr txBox="1"/>
          <p:nvPr/>
        </p:nvSpPr>
        <p:spPr>
          <a:xfrm>
            <a:off x="357024" y="2679729"/>
            <a:ext cx="6228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Instead of using mean for each cluster to determine the centroid, one uses median. </a:t>
            </a:r>
          </a:p>
          <a:p>
            <a:pPr marL="342900" indent="-342900"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Has the effect of using 1-norm distance metric instead of using squared 2-norm distance metric (used by k-means)</a:t>
            </a:r>
          </a:p>
          <a:p>
            <a:pPr marL="342900" indent="-342900"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This method is more robust to outliers since median is more robust than mean </a:t>
            </a:r>
          </a:p>
        </p:txBody>
      </p:sp>
      <p:pic>
        <p:nvPicPr>
          <p:cNvPr id="8" name="Picture 2" descr="CS221">
            <a:extLst>
              <a:ext uri="{FF2B5EF4-FFF2-40B4-BE49-F238E27FC236}">
                <a16:creationId xmlns:a16="http://schemas.microsoft.com/office/drawing/2014/main" id="{5F0154D6-47EA-4322-82A7-E1090EDD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75" y="2002585"/>
            <a:ext cx="47720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5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EBA4-728B-4EC2-8379-1BD55908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K-Medoids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9F429-097B-4271-A9F8-308B1249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79DAA-374C-4741-BE3A-0EEB735F7889}"/>
              </a:ext>
            </a:extLst>
          </p:cNvPr>
          <p:cNvSpPr txBox="1"/>
          <p:nvPr/>
        </p:nvSpPr>
        <p:spPr>
          <a:xfrm>
            <a:off x="341051" y="2232971"/>
            <a:ext cx="48504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Select k points as the initial representative medoids  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Loop :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Assign each point to the closest medoid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Randomly select a non-representative object (medoid)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Compute the cost of the cluster after swapping the object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If cost decreases, then swap them to form the new set of medoids   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Until the convergence criteria </a:t>
            </a:r>
          </a:p>
        </p:txBody>
      </p:sp>
      <p:pic>
        <p:nvPicPr>
          <p:cNvPr id="1026" name="Picture 2" descr="k         -medoids clustering.">
            <a:extLst>
              <a:ext uri="{FF2B5EF4-FFF2-40B4-BE49-F238E27FC236}">
                <a16:creationId xmlns:a16="http://schemas.microsoft.com/office/drawing/2014/main" id="{B7D575E3-2B0E-4C8D-A847-498068998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555" y="1889108"/>
            <a:ext cx="5715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3EDCA-5DDB-42CC-BEBA-5BCEE589F3F8}"/>
              </a:ext>
            </a:extLst>
          </p:cNvPr>
          <p:cNvSpPr txBox="1"/>
          <p:nvPr/>
        </p:nvSpPr>
        <p:spPr>
          <a:xfrm>
            <a:off x="711200" y="5994400"/>
            <a:ext cx="494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Partitioning Around Medoids (PAM)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CLARANS</a:t>
            </a:r>
          </a:p>
        </p:txBody>
      </p:sp>
    </p:spTree>
    <p:extLst>
      <p:ext uri="{BB962C8B-B14F-4D97-AF65-F5344CB8AC3E}">
        <p14:creationId xmlns:p14="http://schemas.microsoft.com/office/powerpoint/2010/main" val="173135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1D3D-2E1E-4AC3-A51B-2F09A6A9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K-Medoids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7144C-1DE3-410A-A1D3-EBB1562DB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CFAD9-BAB3-4B64-895F-68E4EBC4DE8A}"/>
              </a:ext>
            </a:extLst>
          </p:cNvPr>
          <p:cNvSpPr txBox="1"/>
          <p:nvPr/>
        </p:nvSpPr>
        <p:spPr>
          <a:xfrm>
            <a:off x="513736" y="1580996"/>
            <a:ext cx="999267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Centroids in k-means, which represents the cluster are virtual points, whereas, in case of medoids they represents points from the actual dataset which represents the clusters. Hence providing greater interpretability of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 is sensitive to outliers, since one outlier may pull the centroid in its direction. K-Medoids however, are robust to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K-medoids can be used with arbitrary dissimilarity measures, whereas K-Means requires Euclidian distances for efficient solutions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K-Medoids has been show to perform better than K-Means for Big Data - </a:t>
            </a:r>
            <a:r>
              <a:rPr lang="en-US" sz="1400" dirty="0">
                <a:hlinkClick r:id="rId2"/>
              </a:rPr>
              <a:t>(PDF) Analysis of K-Means and K-Medoids Algorithm For Big Data (researchgate.net)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2BC575-16A2-48A4-A6B7-B9C3AA8A2AE1}"/>
              </a:ext>
            </a:extLst>
          </p:cNvPr>
          <p:cNvSpPr txBox="1"/>
          <p:nvPr/>
        </p:nvSpPr>
        <p:spPr>
          <a:xfrm>
            <a:off x="733887" y="6169580"/>
            <a:ext cx="477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is implemented in </a:t>
            </a:r>
            <a:r>
              <a:rPr lang="en-US" b="1" dirty="0" err="1"/>
              <a:t>sklearn</a:t>
            </a:r>
            <a:r>
              <a:rPr lang="en-US" b="1" dirty="0"/>
              <a:t>-extra</a:t>
            </a:r>
          </a:p>
        </p:txBody>
      </p:sp>
    </p:spTree>
    <p:extLst>
      <p:ext uri="{BB962C8B-B14F-4D97-AF65-F5344CB8AC3E}">
        <p14:creationId xmlns:p14="http://schemas.microsoft.com/office/powerpoint/2010/main" val="67700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C394-7A34-4138-8E48-763B626B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6984-E6AF-498C-8CC1-6059243D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3F94B-CA02-40E8-9CF7-0165A2C7E4E2}"/>
              </a:ext>
            </a:extLst>
          </p:cNvPr>
          <p:cNvSpPr txBox="1"/>
          <p:nvPr/>
        </p:nvSpPr>
        <p:spPr>
          <a:xfrm>
            <a:off x="7092906" y="968203"/>
            <a:ext cx="4953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K-Modes clustering is used when you have categorical data </a:t>
            </a:r>
          </a:p>
          <a:p>
            <a:pPr marL="342900" indent="-342900"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 notion of distance metric is the “mode” of the numbers </a:t>
            </a:r>
          </a:p>
        </p:txBody>
      </p:sp>
      <p:pic>
        <p:nvPicPr>
          <p:cNvPr id="2050" name="Picture 2" descr="Dataset KModes clustering">
            <a:extLst>
              <a:ext uri="{FF2B5EF4-FFF2-40B4-BE49-F238E27FC236}">
                <a16:creationId xmlns:a16="http://schemas.microsoft.com/office/drawing/2014/main" id="{7BBEA9C7-4F3E-4FD6-A655-E79035A4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56" y="1445845"/>
            <a:ext cx="3024717" cy="161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k K observations">
            <a:extLst>
              <a:ext uri="{FF2B5EF4-FFF2-40B4-BE49-F238E27FC236}">
                <a16:creationId xmlns:a16="http://schemas.microsoft.com/office/drawing/2014/main" id="{6B26DEB6-3A45-4D64-99A1-A2F02E5C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4" y="3895558"/>
            <a:ext cx="3117243" cy="255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lculate disimilarity">
            <a:extLst>
              <a:ext uri="{FF2B5EF4-FFF2-40B4-BE49-F238E27FC236}">
                <a16:creationId xmlns:a16="http://schemas.microsoft.com/office/drawing/2014/main" id="{BB3B4E1D-C0F7-4E06-AA81-A53C63C1C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69" y="1343635"/>
            <a:ext cx="2912719" cy="238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AA488-B163-4EF0-B620-1B392B45E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540" y="3895558"/>
            <a:ext cx="3095551" cy="2556769"/>
          </a:xfrm>
          <a:prstGeom prst="rect">
            <a:avLst/>
          </a:prstGeom>
        </p:spPr>
      </p:pic>
      <p:pic>
        <p:nvPicPr>
          <p:cNvPr id="2056" name="Picture 8" descr="dissimilarity matrix">
            <a:extLst>
              <a:ext uri="{FF2B5EF4-FFF2-40B4-BE49-F238E27FC236}">
                <a16:creationId xmlns:a16="http://schemas.microsoft.com/office/drawing/2014/main" id="{648DE806-5C05-4C53-8C72-CE6D7780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323" y="3064281"/>
            <a:ext cx="4691674" cy="16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6D8387-0FD5-440E-B210-4A743C2A33B9}"/>
              </a:ext>
            </a:extLst>
          </p:cNvPr>
          <p:cNvSpPr txBox="1"/>
          <p:nvPr/>
        </p:nvSpPr>
        <p:spPr>
          <a:xfrm>
            <a:off x="5604029" y="6485442"/>
            <a:ext cx="6380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https://www.analyticsvidhya.com/blog/2021/06/kmodes-clustering-algorithm-for-categorical-data/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84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432E-3F8C-49EE-997D-86F29F81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K-Modes Continued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546C8F7-5AF7-482B-938B-49C9CB5D1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6" y="1606046"/>
            <a:ext cx="4177914" cy="18638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DF282-4EB3-454C-B320-B8DD0FD0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2" descr="new clustres">
            <a:extLst>
              <a:ext uri="{FF2B5EF4-FFF2-40B4-BE49-F238E27FC236}">
                <a16:creationId xmlns:a16="http://schemas.microsoft.com/office/drawing/2014/main" id="{196E83CB-FA30-4159-941B-D589E1AF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6" y="4877519"/>
            <a:ext cx="3912093" cy="9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peat process KModes clustering">
            <a:extLst>
              <a:ext uri="{FF2B5EF4-FFF2-40B4-BE49-F238E27FC236}">
                <a16:creationId xmlns:a16="http://schemas.microsoft.com/office/drawing/2014/main" id="{9E63DE25-431E-4B91-B25B-657DAA97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93" y="1282757"/>
            <a:ext cx="3912093" cy="29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isimilarity matrix 2 KModes clustering">
            <a:extLst>
              <a:ext uri="{FF2B5EF4-FFF2-40B4-BE49-F238E27FC236}">
                <a16:creationId xmlns:a16="http://schemas.microsoft.com/office/drawing/2014/main" id="{D26A2514-6230-49BE-A164-9088F5F7B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771" y="4515551"/>
            <a:ext cx="5909103" cy="21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4AC6B1-1AF4-41C0-8DA1-6FCFFAD05399}"/>
              </a:ext>
            </a:extLst>
          </p:cNvPr>
          <p:cNvSpPr txBox="1"/>
          <p:nvPr/>
        </p:nvSpPr>
        <p:spPr>
          <a:xfrm>
            <a:off x="6799407" y="563515"/>
            <a:ext cx="477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is implemented in </a:t>
            </a:r>
            <a:r>
              <a:rPr lang="en-US" b="1" dirty="0" err="1"/>
              <a:t>kmodes</a:t>
            </a:r>
            <a:r>
              <a:rPr lang="en-US" b="1" dirty="0"/>
              <a:t> </a:t>
            </a:r>
            <a:r>
              <a:rPr lang="en-US" dirty="0"/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323706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22BA-88B3-4D93-B18D-9E4AD6BB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K-Prototype (Heterogeneous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02C9-E7A1-44B3-8392-AFD074B7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203B1-89C7-4796-A5B4-AFB90ADA7F1F}"/>
              </a:ext>
            </a:extLst>
          </p:cNvPr>
          <p:cNvSpPr txBox="1"/>
          <p:nvPr/>
        </p:nvSpPr>
        <p:spPr>
          <a:xfrm>
            <a:off x="304448" y="3565642"/>
            <a:ext cx="52056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Used when we have mix of continuous and categorical data</a:t>
            </a:r>
          </a:p>
          <a:p>
            <a:pPr marL="342900" indent="-342900"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K-Prototype solves this using K-Means for continuous data and K-Modes for categorical data</a:t>
            </a:r>
          </a:p>
          <a:p>
            <a:pPr marL="342900" indent="-342900"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 dissimilarity measure is the weighted combination of Euclidian distance and the dissimilarity of modes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47E1C-6A3B-4267-86E1-4AC584A2CE8A}"/>
              </a:ext>
            </a:extLst>
          </p:cNvPr>
          <p:cNvSpPr txBox="1"/>
          <p:nvPr/>
        </p:nvSpPr>
        <p:spPr>
          <a:xfrm>
            <a:off x="5822032" y="3851832"/>
            <a:ext cx="6065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problem can be solved using other types of clustering techniques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Gower’s distance + K-Medoids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Kamila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LCM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MixMode</a:t>
            </a:r>
            <a:endParaRPr lang="en-US" dirty="0"/>
          </a:p>
        </p:txBody>
      </p:sp>
      <p:pic>
        <p:nvPicPr>
          <p:cNvPr id="3074" name="Picture 2" descr="The country sales data generated by MS Excel for K-Prototype">
            <a:extLst>
              <a:ext uri="{FF2B5EF4-FFF2-40B4-BE49-F238E27FC236}">
                <a16:creationId xmlns:a16="http://schemas.microsoft.com/office/drawing/2014/main" id="{35E3F199-E8B8-4B44-9732-951572A0F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" t="16636" r="-959" b="-5775"/>
          <a:stretch/>
        </p:blipFill>
        <p:spPr bwMode="auto">
          <a:xfrm>
            <a:off x="1928812" y="1392070"/>
            <a:ext cx="8334375" cy="217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F84ECC-6A81-484B-8961-D672F74C973D}"/>
              </a:ext>
            </a:extLst>
          </p:cNvPr>
          <p:cNvSpPr txBox="1"/>
          <p:nvPr/>
        </p:nvSpPr>
        <p:spPr>
          <a:xfrm>
            <a:off x="145742" y="6432911"/>
            <a:ext cx="4905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https://towardsdatascience.com/the-k-prototype-as-clustering-algorithm-for-mixed-data-type-categorical-and-numerical-fe7c50538ebb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35B2E-D9D3-4A0C-A19B-40D3B03E6E47}"/>
              </a:ext>
            </a:extLst>
          </p:cNvPr>
          <p:cNvSpPr txBox="1"/>
          <p:nvPr/>
        </p:nvSpPr>
        <p:spPr>
          <a:xfrm>
            <a:off x="5964314" y="6169347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https://www.nature.com/articles/s41598-021-83340-8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6F8A0E-C5B9-449A-9E66-EACB59B94A09}"/>
              </a:ext>
            </a:extLst>
          </p:cNvPr>
          <p:cNvSpPr txBox="1"/>
          <p:nvPr/>
        </p:nvSpPr>
        <p:spPr>
          <a:xfrm>
            <a:off x="7415813" y="512801"/>
            <a:ext cx="447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is implemented in </a:t>
            </a:r>
            <a:r>
              <a:rPr lang="en-US" b="1" dirty="0" err="1"/>
              <a:t>kmodes</a:t>
            </a:r>
            <a:r>
              <a:rPr lang="en-US" b="1" dirty="0"/>
              <a:t> </a:t>
            </a:r>
            <a:r>
              <a:rPr lang="en-US" dirty="0"/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299822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7548-4CF9-455B-9C06-3E54B731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K? – Elbow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0432-BD3A-4A4A-A7ED-4F319B39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BD08721-C222-4F89-B5B1-EAFD05A91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37" y="1600428"/>
            <a:ext cx="5485714" cy="365714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F1FF7AC-B4A4-4768-9048-A4984F82B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" r="5883"/>
          <a:stretch/>
        </p:blipFill>
        <p:spPr>
          <a:xfrm>
            <a:off x="535036" y="1600428"/>
            <a:ext cx="5360350" cy="39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60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FC21-B33B-475C-A161-0DBD73C4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good are the clusters? </a:t>
            </a:r>
            <a:br>
              <a:rPr lang="en-US" dirty="0"/>
            </a:br>
            <a:r>
              <a:rPr lang="en-US" dirty="0"/>
              <a:t>Silhouette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D5DAC8-0F61-47E9-AE66-767A9376B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74" y="1499613"/>
            <a:ext cx="7054670" cy="2202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C005F-F2E6-4D0D-A9CA-87E1866A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8A6F7-19DA-4E4A-A7D5-C53BBC33C7F0}"/>
                  </a:ext>
                </a:extLst>
              </p:cNvPr>
              <p:cNvSpPr txBox="1"/>
              <p:nvPr/>
            </p:nvSpPr>
            <p:spPr>
              <a:xfrm>
                <a:off x="127987" y="4317012"/>
                <a:ext cx="742760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𝑆𝑖𝑙h𝑜𝑢𝑒𝑡𝑡𝑒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𝐶𝑜𝑒𝑓𝑓𝑖𝑐𝑖𝑒𝑛𝑡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=+1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𝑖𝑛𝑑𝑖𝑐𝑎𝑡𝑒𝑠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𝑎𝑤𝑎𝑦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𝑛𝑒𝑖𝑔h𝑏𝑜𝑢𝑟𝑖𝑛𝑔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𝑤𝑟𝑜𝑛𝑔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8A6F7-19DA-4E4A-A7D5-C53BBC33C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87" y="4317012"/>
                <a:ext cx="7427609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A75744D-B260-4C7A-9E0F-278E15FBB3B3}"/>
              </a:ext>
            </a:extLst>
          </p:cNvPr>
          <p:cNvSpPr txBox="1"/>
          <p:nvPr/>
        </p:nvSpPr>
        <p:spPr>
          <a:xfrm>
            <a:off x="419470" y="6392441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https://scikit-learn.org/stable/auto_examples/cluster/plot_kmeans_silhouette_analysis.html</a:t>
            </a:r>
            <a:r>
              <a:rPr lang="en-US" sz="12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432644-762F-4C7C-9D16-24E936C5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873" y="168376"/>
            <a:ext cx="3628933" cy="30241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EC325F-F121-4E95-B91A-564F7DC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873" y="3238317"/>
            <a:ext cx="3788731" cy="32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7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1D12-F3F6-461A-99AE-725C61D8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K-Family Algos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7D8A8-10FA-4CED-A8A4-AB8457FA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8FCAD-C39F-4457-B625-45C6228AB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50" y="1423983"/>
            <a:ext cx="3358637" cy="2258757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30A90-E80D-475E-9396-86CEFEFB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218" y="4117714"/>
            <a:ext cx="3308661" cy="2258757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3A1EC-E4E8-4314-943B-F2D60D2A5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07" y="4117715"/>
            <a:ext cx="3450987" cy="2360283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D42A6-D3AF-4B3E-8AD8-626D9AF0D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951" y="4117714"/>
            <a:ext cx="3314798" cy="2258757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DA7C26-1895-48D9-8673-78EBC0EA0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55" y="1423983"/>
            <a:ext cx="3450987" cy="2200157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2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A248-BEE1-4A44-9A2B-0991CF64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56845-D6E7-4E05-8B72-F76F8ECF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8C5CD-E9B6-4C8A-815E-30143EF83AC9}"/>
              </a:ext>
            </a:extLst>
          </p:cNvPr>
          <p:cNvSpPr txBox="1"/>
          <p:nvPr/>
        </p:nvSpPr>
        <p:spPr>
          <a:xfrm>
            <a:off x="589280" y="1889760"/>
            <a:ext cx="5283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Initialize the centers randomly on the dataset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Loop: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Around each centers is a ball (determined by the bandwidth parameter), calculate the density of the center.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Update the center with the centroid calculated on the points inside the ball of the center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Until convergence 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4CCAB-D993-428F-845C-A67D6AAD0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98" y="3683952"/>
            <a:ext cx="2854960" cy="285496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33A6508-99F4-4EFF-ADF8-350524FD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16" y="415289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9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F252-7BD3-4AF7-A738-915B098E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CA8BB-A993-4951-BC5A-33D8524E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3432E-76C1-4C51-9EB2-051220DD8B29}"/>
              </a:ext>
            </a:extLst>
          </p:cNvPr>
          <p:cNvSpPr txBox="1"/>
          <p:nvPr/>
        </p:nvSpPr>
        <p:spPr>
          <a:xfrm>
            <a:off x="185228" y="1597214"/>
            <a:ext cx="562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Problem: 3D Model Retrieval</a:t>
            </a:r>
          </a:p>
          <a:p>
            <a:pPr algn="ctr"/>
            <a:r>
              <a:rPr lang="en-US" dirty="0"/>
              <a:t>Given a 3D Model find the most similar models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6CF983-FB99-4E7A-BECA-3558AABA2F3B}"/>
              </a:ext>
            </a:extLst>
          </p:cNvPr>
          <p:cNvGrpSpPr/>
          <p:nvPr/>
        </p:nvGrpSpPr>
        <p:grpSpPr>
          <a:xfrm>
            <a:off x="7331987" y="1197131"/>
            <a:ext cx="3240762" cy="2491036"/>
            <a:chOff x="7331987" y="1197131"/>
            <a:chExt cx="3240762" cy="24910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517413-6718-4844-9EF1-E97739246115}"/>
                </a:ext>
              </a:extLst>
            </p:cNvPr>
            <p:cNvSpPr txBox="1"/>
            <p:nvPr/>
          </p:nvSpPr>
          <p:spPr>
            <a:xfrm>
              <a:off x="7617737" y="1197131"/>
              <a:ext cx="2614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Shape-net dataset 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05CF10C-BC77-46C1-98B4-5F2A11FA4A59}"/>
                </a:ext>
              </a:extLst>
            </p:cNvPr>
            <p:cNvGrpSpPr/>
            <p:nvPr/>
          </p:nvGrpSpPr>
          <p:grpSpPr>
            <a:xfrm>
              <a:off x="7331987" y="1629221"/>
              <a:ext cx="3240762" cy="2058946"/>
              <a:chOff x="7331987" y="1629221"/>
              <a:chExt cx="3240762" cy="2058946"/>
            </a:xfrm>
          </p:grpSpPr>
          <p:pic>
            <p:nvPicPr>
              <p:cNvPr id="1026" name="Picture 2" descr="Part segmentation examples on the ShapeNet-Part dataset. | Download  Scientific Diagram">
                <a:extLst>
                  <a:ext uri="{FF2B5EF4-FFF2-40B4-BE49-F238E27FC236}">
                    <a16:creationId xmlns:a16="http://schemas.microsoft.com/office/drawing/2014/main" id="{2FBD685C-BAAF-44CB-BE59-552BB80964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987" y="1909726"/>
                <a:ext cx="2313366" cy="13689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A58326D-2BC6-4CB4-848B-DD025477B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45970" y="1629221"/>
                <a:ext cx="826779" cy="2058946"/>
              </a:xfrm>
              <a:prstGeom prst="rect">
                <a:avLst/>
              </a:prstGeom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437D5B9-07E1-4A7A-A737-D3AE7F6923C8}"/>
              </a:ext>
            </a:extLst>
          </p:cNvPr>
          <p:cNvSpPr txBox="1"/>
          <p:nvPr/>
        </p:nvSpPr>
        <p:spPr>
          <a:xfrm>
            <a:off x="6319699" y="3952692"/>
            <a:ext cx="528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 shape representations of these 3d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E0303-E5EE-4F3E-AE46-D0564598C011}"/>
              </a:ext>
            </a:extLst>
          </p:cNvPr>
          <p:cNvSpPr txBox="1"/>
          <p:nvPr/>
        </p:nvSpPr>
        <p:spPr>
          <a:xfrm>
            <a:off x="6417261" y="4647761"/>
            <a:ext cx="509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 clustering on the shape representations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171AAF-E4E0-4498-8396-40BCD02F4048}"/>
              </a:ext>
            </a:extLst>
          </p:cNvPr>
          <p:cNvSpPr txBox="1"/>
          <p:nvPr/>
        </p:nvSpPr>
        <p:spPr>
          <a:xfrm>
            <a:off x="6381056" y="5425275"/>
            <a:ext cx="516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Ranking of the 3D models within a particular cluster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36955-6817-4769-9666-F3F50383ED84}"/>
              </a:ext>
            </a:extLst>
          </p:cNvPr>
          <p:cNvSpPr txBox="1"/>
          <p:nvPr/>
        </p:nvSpPr>
        <p:spPr>
          <a:xfrm>
            <a:off x="6466041" y="6202789"/>
            <a:ext cx="49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3D model, retrieve top-n ranks of 3D model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CA4719-46C5-48BC-BC38-AD9D4BA5458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962887" y="3621958"/>
            <a:ext cx="0" cy="330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AB5A3A-F9BC-4E70-AE60-6765C7F04C49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8962887" y="4322024"/>
            <a:ext cx="0" cy="325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E3DAF-3312-4688-A5FA-23777230E3DE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8962887" y="5017093"/>
            <a:ext cx="1895" cy="4081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F267A9-A029-4A88-8C10-1FFC3CE5026B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flipH="1">
            <a:off x="8962886" y="5794607"/>
            <a:ext cx="1896" cy="4081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Qualitative results extracted to show performance on different part... |  Download Scientific Diagram">
            <a:extLst>
              <a:ext uri="{FF2B5EF4-FFF2-40B4-BE49-F238E27FC236}">
                <a16:creationId xmlns:a16="http://schemas.microsoft.com/office/drawing/2014/main" id="{2D07DA31-9159-42F9-BADA-AB001ABEA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84" y="2295169"/>
            <a:ext cx="3524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73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F3FB-1238-469B-8E58-8D1A1479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Mean Shift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0573-10C2-4BE2-AB37-C74D7188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12" y="1974723"/>
            <a:ext cx="5021062" cy="966525"/>
          </a:xfrm>
        </p:spPr>
        <p:txBody>
          <a:bodyPr>
            <a:normAutofit/>
          </a:bodyPr>
          <a:lstStyle/>
          <a:p>
            <a:r>
              <a:rPr lang="en-US" sz="1800" dirty="0"/>
              <a:t>No need to pre-determine the Number of Clusters </a:t>
            </a:r>
          </a:p>
          <a:p>
            <a:r>
              <a:rPr lang="en-US" sz="1800" dirty="0"/>
              <a:t>Can cluster data with varying density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DB2D7-4F2F-4A30-831C-6E2D4F6F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518BA-C4FA-442C-B2CC-57AA1B66BA8B}"/>
              </a:ext>
            </a:extLst>
          </p:cNvPr>
          <p:cNvSpPr txBox="1"/>
          <p:nvPr/>
        </p:nvSpPr>
        <p:spPr>
          <a:xfrm>
            <a:off x="539793" y="4693920"/>
            <a:ext cx="4855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Still suffers from the problem of the data being globular in shape.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Estimating bandwidth parameter is not easy.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2B533-1546-49E8-9E45-1073ED1C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508" y="1141866"/>
            <a:ext cx="2488892" cy="2441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C99AD-5C09-4007-A191-CB8A46A5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08" y="3802605"/>
            <a:ext cx="2747001" cy="25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51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6EF9-5A33-4B29-91F2-320C4282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Propagation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860EC-3C74-4DC2-AC35-B253AEBD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75F2C6A-8BF2-4078-BBF9-255652B3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37" y="2245061"/>
            <a:ext cx="4087107" cy="2367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B69A4-98E3-4CD8-9852-52BE7671515C}"/>
              </a:ext>
            </a:extLst>
          </p:cNvPr>
          <p:cNvSpPr txBox="1"/>
          <p:nvPr/>
        </p:nvSpPr>
        <p:spPr>
          <a:xfrm>
            <a:off x="623842" y="2158846"/>
            <a:ext cx="5619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Affinity Propagation is based on data points choosing the exemplar points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D3548-DEFF-4F64-9E4E-E4B7221DF75B}"/>
                  </a:ext>
                </a:extLst>
              </p:cNvPr>
              <p:cNvSpPr txBox="1"/>
              <p:nvPr/>
            </p:nvSpPr>
            <p:spPr>
              <a:xfrm>
                <a:off x="623842" y="3429000"/>
                <a:ext cx="50244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Similarity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Responsibility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Availability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Criterion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D3548-DEFF-4F64-9E4E-E4B7221DF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42" y="3429000"/>
                <a:ext cx="5024483" cy="1200329"/>
              </a:xfrm>
              <a:prstGeom prst="rect">
                <a:avLst/>
              </a:prstGeom>
              <a:blipFill>
                <a:blip r:embed="rId3"/>
                <a:stretch>
                  <a:fillRect l="-727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263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BC8E-B14C-48D1-A2D8-270AEDBA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Affinity </a:t>
            </a:r>
            <a:r>
              <a:rPr lang="en-US" dirty="0" err="1"/>
              <a:t>Propogation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C0329-AF3F-4326-BDD8-E4CC1997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3C046-2A62-4ED6-AD25-A8638946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6" y="1556418"/>
            <a:ext cx="4038541" cy="1716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5D26F4-ABDD-4990-9F5D-1AFF0BB4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7" y="3843109"/>
            <a:ext cx="3797541" cy="1728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BB9ACA-0EDD-4781-8323-B42265B6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41" y="2412627"/>
            <a:ext cx="3399852" cy="1496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738CBD-2F56-442C-9BE4-6C006250520A}"/>
              </a:ext>
            </a:extLst>
          </p:cNvPr>
          <p:cNvSpPr txBox="1"/>
          <p:nvPr/>
        </p:nvSpPr>
        <p:spPr>
          <a:xfrm>
            <a:off x="145742" y="6457428"/>
            <a:ext cx="6741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http://citeseerx.ist.psu.edu/viewdoc/download?doi=10.1.1.490.7628&amp;rep=rep1&amp;type=pdf</a:t>
            </a:r>
            <a:r>
              <a:rPr lang="en-US" sz="12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59983D-5B77-465B-B673-AB2E55487BCC}"/>
              </a:ext>
            </a:extLst>
          </p:cNvPr>
          <p:cNvGrpSpPr/>
          <p:nvPr/>
        </p:nvGrpSpPr>
        <p:grpSpPr>
          <a:xfrm>
            <a:off x="4410192" y="1383135"/>
            <a:ext cx="4038542" cy="2420388"/>
            <a:chOff x="4410192" y="1383135"/>
            <a:chExt cx="4038542" cy="24203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06C6EB-C21F-4DEB-B125-2BE7B6BB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0192" y="1383135"/>
              <a:ext cx="4038542" cy="179567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8690A64-9AC4-4523-9B63-484935575F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33"/>
            <a:stretch/>
          </p:blipFill>
          <p:spPr bwMode="auto">
            <a:xfrm>
              <a:off x="4510886" y="3203585"/>
              <a:ext cx="3688234" cy="599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BAC2503-43D1-4492-93FE-A03BF5FC4813}"/>
              </a:ext>
            </a:extLst>
          </p:cNvPr>
          <p:cNvGrpSpPr/>
          <p:nvPr/>
        </p:nvGrpSpPr>
        <p:grpSpPr>
          <a:xfrm>
            <a:off x="4068648" y="3990434"/>
            <a:ext cx="5891283" cy="2534188"/>
            <a:chOff x="4068648" y="3990434"/>
            <a:chExt cx="5891283" cy="253418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E8271A-6CF8-4210-9C48-47F01010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0192" y="3990434"/>
              <a:ext cx="3937848" cy="1747167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FB173415-1475-44B0-B2E3-DE58AC99E2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11"/>
            <a:stretch/>
          </p:blipFill>
          <p:spPr bwMode="auto">
            <a:xfrm>
              <a:off x="4068648" y="5843514"/>
              <a:ext cx="2603095" cy="681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DE1B27E-562A-4475-943A-2911BAB2C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36"/>
            <a:stretch/>
          </p:blipFill>
          <p:spPr bwMode="auto">
            <a:xfrm>
              <a:off x="6671743" y="5800016"/>
              <a:ext cx="3288188" cy="724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A378EA5-5741-42C3-8771-8EF0F0B8B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127179" y="3997944"/>
            <a:ext cx="2187575" cy="5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8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5E44-9601-4A9E-BCF8-86885970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Affinity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AC178-6CA6-4308-BD44-01C4475D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0981D-AE91-4F7F-BD3D-1E9D77D3D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690" y="1438275"/>
            <a:ext cx="5314833" cy="47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9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8FE4-9E57-4043-B49D-4618314E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Preference is difficult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B3591-19CB-41CF-AA4C-8E3F866C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24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429309-9B3D-4971-B30A-468074338CF0}"/>
              </a:ext>
            </a:extLst>
          </p:cNvPr>
          <p:cNvGrpSpPr/>
          <p:nvPr/>
        </p:nvGrpSpPr>
        <p:grpSpPr>
          <a:xfrm>
            <a:off x="666750" y="1465960"/>
            <a:ext cx="4333875" cy="2531137"/>
            <a:chOff x="666750" y="1465960"/>
            <a:chExt cx="4333875" cy="2531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76DDEF6-9244-46EE-BD47-73F6407F6ED1}"/>
                    </a:ext>
                  </a:extLst>
                </p:cNvPr>
                <p:cNvSpPr txBox="1"/>
                <p:nvPr/>
              </p:nvSpPr>
              <p:spPr>
                <a:xfrm>
                  <a:off x="1526487" y="3627765"/>
                  <a:ext cx="23097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𝑝𝑟𝑒𝑓𝑒𝑟𝑒𝑛𝑐𝑒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76DDEF6-9244-46EE-BD47-73F6407F6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487" y="3627765"/>
                  <a:ext cx="2309742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011A70B3-207C-48DB-9656-B301EAAA5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" y="1465960"/>
              <a:ext cx="4333875" cy="216693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FA1B27-04BC-48C9-ACF9-83FAE7E90056}"/>
              </a:ext>
            </a:extLst>
          </p:cNvPr>
          <p:cNvGrpSpPr/>
          <p:nvPr/>
        </p:nvGrpSpPr>
        <p:grpSpPr>
          <a:xfrm>
            <a:off x="6591300" y="1294140"/>
            <a:ext cx="4667250" cy="2615175"/>
            <a:chOff x="6591300" y="1294140"/>
            <a:chExt cx="4667250" cy="26151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2CA6FD9-5ADC-4D5C-A761-D8F6523CFEC7}"/>
                    </a:ext>
                  </a:extLst>
                </p:cNvPr>
                <p:cNvSpPr txBox="1"/>
                <p:nvPr/>
              </p:nvSpPr>
              <p:spPr>
                <a:xfrm>
                  <a:off x="7584386" y="3539983"/>
                  <a:ext cx="291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𝑝𝑟𝑒𝑓𝑒𝑟𝑒𝑛𝑐𝑒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𝑚𝑒𝑑𝑖𝑎𝑛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2CA6FD9-5ADC-4D5C-A761-D8F6523CF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386" y="3539983"/>
                  <a:ext cx="291216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C62E8803-738C-4E82-BEE2-4C9639F3D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300" y="1294140"/>
              <a:ext cx="4667250" cy="233362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B1C2BE-7700-4448-90CF-9EB90FEE7DE4}"/>
              </a:ext>
            </a:extLst>
          </p:cNvPr>
          <p:cNvGrpSpPr/>
          <p:nvPr/>
        </p:nvGrpSpPr>
        <p:grpSpPr>
          <a:xfrm>
            <a:off x="419100" y="3954416"/>
            <a:ext cx="4610100" cy="2674382"/>
            <a:chOff x="419100" y="3954416"/>
            <a:chExt cx="4610100" cy="2674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4F5346-ABEA-44C3-9ACC-F3F1ED6B3909}"/>
                    </a:ext>
                  </a:extLst>
                </p:cNvPr>
                <p:cNvSpPr txBox="1"/>
                <p:nvPr/>
              </p:nvSpPr>
              <p:spPr>
                <a:xfrm>
                  <a:off x="1246121" y="6259466"/>
                  <a:ext cx="2870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𝑝𝑟𝑒𝑓𝑒𝑟𝑒𝑛𝑐𝑒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=−70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4F5346-ABEA-44C3-9ACC-F3F1ED6B3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6121" y="6259466"/>
                  <a:ext cx="287047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2A6422-EB2B-4369-B218-2B82D4B35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3954416"/>
              <a:ext cx="4610100" cy="230505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7A4498-E76D-4230-B898-0C19F0D48314}"/>
              </a:ext>
            </a:extLst>
          </p:cNvPr>
          <p:cNvGrpSpPr/>
          <p:nvPr/>
        </p:nvGrpSpPr>
        <p:grpSpPr>
          <a:xfrm>
            <a:off x="6648450" y="3954416"/>
            <a:ext cx="4610100" cy="2674382"/>
            <a:chOff x="6648450" y="3954416"/>
            <a:chExt cx="4610100" cy="2674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275D65B-9A85-4BAF-A722-CD30103A1F76}"/>
                    </a:ext>
                  </a:extLst>
                </p:cNvPr>
                <p:cNvSpPr txBox="1"/>
                <p:nvPr/>
              </p:nvSpPr>
              <p:spPr>
                <a:xfrm>
                  <a:off x="7626075" y="6259466"/>
                  <a:ext cx="2870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𝑝𝑟𝑒𝑓𝑒𝑟𝑒𝑛𝑐𝑒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=−1000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275D65B-9A85-4BAF-A722-CD30103A1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075" y="6259466"/>
                  <a:ext cx="287047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44064E1F-42CE-4BB9-A521-0DDF479C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450" y="3954416"/>
              <a:ext cx="4610100" cy="2305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858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2CC60-C5AD-4FEE-B569-C5AA3770C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011" y="3078480"/>
            <a:ext cx="5009430" cy="3454400"/>
          </a:xfrm>
        </p:spPr>
        <p:txBody>
          <a:bodyPr/>
          <a:lstStyle/>
          <a:p>
            <a:pPr algn="ctr"/>
            <a:r>
              <a:rPr lang="en-US" dirty="0"/>
              <a:t>Graph Based Clustering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3F42EA-4DC7-49FD-92DF-15433AD2D59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1FB81-CC8A-49BF-9CD9-1C3F7784C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3"/>
          <a:stretch/>
        </p:blipFill>
        <p:spPr>
          <a:xfrm>
            <a:off x="2665730" y="1732350"/>
            <a:ext cx="70462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780D-4D51-4BFF-A3C2-659CF613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001D89-2C38-4401-9E13-C84015B09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11" y="2054357"/>
            <a:ext cx="6068666" cy="34283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90586-D76F-4F37-9771-5F6018CF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B6FE8-BD52-42B3-89EB-6C552245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913" y="1681732"/>
            <a:ext cx="3834448" cy="174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427EC-2D74-4580-BBFA-324B92375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733" y="3930002"/>
            <a:ext cx="4370388" cy="1694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6DCF1-BC6B-4775-9A07-860CA22EA8B4}"/>
              </a:ext>
            </a:extLst>
          </p:cNvPr>
          <p:cNvSpPr txBox="1"/>
          <p:nvPr/>
        </p:nvSpPr>
        <p:spPr>
          <a:xfrm>
            <a:off x="413317" y="6366796"/>
            <a:ext cx="41383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5"/>
              </a:rPr>
              <a:t>Standford</a:t>
            </a:r>
            <a:r>
              <a:rPr lang="en-US" sz="1200" dirty="0">
                <a:hlinkClick r:id="rId5"/>
              </a:rPr>
              <a:t> CS224W - Machine Learning with Graphs - Fall 2019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792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EFF2-550B-4891-A535-D4905FEF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B46F19-5160-48D8-B073-5D1675E2B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3273" y="1491933"/>
            <a:ext cx="7387561" cy="47386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DBC37-92FF-49E6-AC0A-E7E6CCEB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9FC45-9E84-423A-9A5A-62C230E3A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66" y="6149763"/>
            <a:ext cx="2093878" cy="41317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7FA954-E7AC-4517-A5EF-F2103C469593}"/>
              </a:ext>
            </a:extLst>
          </p:cNvPr>
          <p:cNvGrpSpPr/>
          <p:nvPr/>
        </p:nvGrpSpPr>
        <p:grpSpPr>
          <a:xfrm>
            <a:off x="433041" y="1491933"/>
            <a:ext cx="3122580" cy="2065655"/>
            <a:chOff x="433041" y="1491933"/>
            <a:chExt cx="3122580" cy="20656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4C85A5-A7F4-48AB-B269-72C9693A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757" y="1491933"/>
              <a:ext cx="2486864" cy="206565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1DC81-59ED-4D7E-A832-C1CB38025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041" y="2210092"/>
              <a:ext cx="400050" cy="52387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470CB2-24D5-4DAF-8484-6F08043E0CFF}"/>
              </a:ext>
            </a:extLst>
          </p:cNvPr>
          <p:cNvGrpSpPr/>
          <p:nvPr/>
        </p:nvGrpSpPr>
        <p:grpSpPr>
          <a:xfrm>
            <a:off x="433041" y="3739833"/>
            <a:ext cx="3182768" cy="2065656"/>
            <a:chOff x="433041" y="3739833"/>
            <a:chExt cx="3182768" cy="20656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9E0261-6AC0-4C46-9E4C-BB949558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384" y="3739833"/>
              <a:ext cx="2490425" cy="206565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4BF2F3-1995-4834-AB1E-DC6366D77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041" y="4281489"/>
              <a:ext cx="476250" cy="5334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824A7D9-401D-4CF5-AF68-83614CCE7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529" y="219953"/>
            <a:ext cx="2690876" cy="12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8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C4CE-D7A1-4389-837B-BEC1E02E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C9E670-1720-4B44-A8A5-2D9B9C0B6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809" y="1378096"/>
            <a:ext cx="4182312" cy="25020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0E4E2-D969-4F77-B1CC-BCC373CB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7994D8-15CF-452F-8CCA-A26C30A29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89" y="4077479"/>
            <a:ext cx="4426152" cy="2586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B2BB92-1225-4A21-BC95-EF6494D93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064" y="1766833"/>
            <a:ext cx="6061691" cy="41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5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1986-D1A6-49FC-93EE-FC6AB21B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F5F6E-6215-4A3A-9289-DBFF5F9F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09BF68-BFB8-4616-9CB0-C17A051AB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54" y="1578292"/>
            <a:ext cx="9907726" cy="1684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789C9C-6D95-4B66-8CA9-A1E88BD1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08" y="3595230"/>
            <a:ext cx="8048952" cy="28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9B9C-D292-4CDB-92AB-654C4FC7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27794-499E-4E2E-BBA0-A4B99A29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D5CD8-758E-4A99-815F-734CB7DB80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Types of clustering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04934-C215-4725-A57F-38680641BA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Overview of Clustering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A90F61-AAA2-4C0D-8895-A3386CDC478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9DFF09-0FA2-4A5F-86BE-A1FF7F51F2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Pros and Cons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9A84A0-745E-4547-9F62-147047F535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Affinity Propagation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73AFE5-2350-4E48-95A7-B0B9300EB94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AE9B93-7893-4D26-B7EA-73E5145FC1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</a:t>
            </a:r>
          </a:p>
          <a:p>
            <a:r>
              <a:rPr lang="en-US" dirty="0"/>
              <a:t>K-Medoids and more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FA7279-0CFC-4D25-87A0-D5DCFCEDD4A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K-Family Algorithms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479555-C3D5-4965-B85B-28C21A012F4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7B5493-0B54-4065-950F-95020C47A25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Pros and Cons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81CD2F-974F-4A2E-8FB0-F35C767E55A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Spectral Clustering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41B509-C9D6-47DC-94BB-C0485D99FF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81DEDBD-BF7F-40EB-A14A-A5A3544E5E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Short Introduction</a:t>
            </a:r>
          </a:p>
          <a:p>
            <a:r>
              <a:rPr lang="en-US" dirty="0"/>
              <a:t>Pros and Cons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628CD5B-6F4E-4A47-8043-76E5BFA1432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Mean Shift Algorithm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CC89072-2ED8-408C-B8A3-36FD11A686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49994D-99ED-46D5-9F03-5588337EAC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C240A22-F5DF-464F-A860-53EDA44947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955C56E-9126-4195-B5EE-B12A38E369C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3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C1-96C7-419A-AAE8-3FD13D52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56FB-CA8F-482A-840B-279FD5FC5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CD755-3A41-4D90-B4C6-D6A8589E5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3"/>
          <a:stretch/>
        </p:blipFill>
        <p:spPr>
          <a:xfrm>
            <a:off x="786130" y="2275840"/>
            <a:ext cx="955652" cy="3307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86ADA-6F09-4623-ABFE-2A997271091E}"/>
              </a:ext>
            </a:extLst>
          </p:cNvPr>
          <p:cNvSpPr txBox="1"/>
          <p:nvPr/>
        </p:nvSpPr>
        <p:spPr>
          <a:xfrm>
            <a:off x="2174240" y="3032760"/>
            <a:ext cx="264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assume the shape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need the actual data, can work with similarity matrix or adjacency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7F36E-4AD9-4C02-9A6D-E4B7F3C856C3}"/>
              </a:ext>
            </a:extLst>
          </p:cNvPr>
          <p:cNvSpPr txBox="1"/>
          <p:nvPr/>
        </p:nvSpPr>
        <p:spPr>
          <a:xfrm>
            <a:off x="7790081" y="2990506"/>
            <a:ext cx="3025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costly to compute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Nosiy</a:t>
            </a:r>
            <a:r>
              <a:rPr lang="en-US" dirty="0"/>
              <a:t> dataset causes problems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for datasets containing inherent graph like structures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A9367-F54A-41AB-88C8-7F8A93FC0374}"/>
              </a:ext>
            </a:extLst>
          </p:cNvPr>
          <p:cNvSpPr txBox="1"/>
          <p:nvPr/>
        </p:nvSpPr>
        <p:spPr>
          <a:xfrm>
            <a:off x="1950720" y="1671598"/>
            <a:ext cx="1767840" cy="5232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109778-F568-49C3-9A43-41CFA6C15065}"/>
              </a:ext>
            </a:extLst>
          </p:cNvPr>
          <p:cNvSpPr txBox="1"/>
          <p:nvPr/>
        </p:nvSpPr>
        <p:spPr>
          <a:xfrm>
            <a:off x="8046720" y="1672630"/>
            <a:ext cx="1767840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3437599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C768-E8E0-4C75-82D5-8864774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see in Part-2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C8046-A4C1-4BC6-92EA-735891C8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FA3529-DDD8-4355-97F8-2AC07AB19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239354"/>
              </p:ext>
            </p:extLst>
          </p:nvPr>
        </p:nvGraphicFramePr>
        <p:xfrm>
          <a:off x="378699" y="1415229"/>
          <a:ext cx="8720396" cy="2049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C5CF107-50F1-4A2C-9066-341950996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759" y="3633284"/>
            <a:ext cx="2024040" cy="2298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4A7DF-4CF6-4224-BF8B-500988C74F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493028" t="-59740" r="493906" b="107874"/>
          <a:stretch/>
        </p:blipFill>
        <p:spPr>
          <a:xfrm>
            <a:off x="4835705" y="1246770"/>
            <a:ext cx="665841" cy="2227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6B2E72-369A-443B-A71D-082F6EBAAC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663"/>
          <a:stretch/>
        </p:blipFill>
        <p:spPr>
          <a:xfrm>
            <a:off x="7593654" y="3628613"/>
            <a:ext cx="653851" cy="2262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5B97D6-150C-427E-82E6-F8FFAC278C1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41"/>
          <a:stretch/>
        </p:blipFill>
        <p:spPr>
          <a:xfrm>
            <a:off x="3054872" y="3642122"/>
            <a:ext cx="1302622" cy="22891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6BCF94-1141-44D7-8F7D-1CD3C25F729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5"/>
          <a:stretch/>
        </p:blipFill>
        <p:spPr>
          <a:xfrm>
            <a:off x="4865590" y="3699324"/>
            <a:ext cx="1974277" cy="219197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0AC2E6-AFA3-43BB-AD8A-25C8839E2B6F}"/>
              </a:ext>
            </a:extLst>
          </p:cNvPr>
          <p:cNvSpPr/>
          <p:nvPr/>
        </p:nvSpPr>
        <p:spPr>
          <a:xfrm>
            <a:off x="2513343" y="3720441"/>
            <a:ext cx="4704493" cy="22790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73DE8C-5AF1-43E6-8E19-79573312F245}"/>
              </a:ext>
            </a:extLst>
          </p:cNvPr>
          <p:cNvGrpSpPr/>
          <p:nvPr/>
        </p:nvGrpSpPr>
        <p:grpSpPr>
          <a:xfrm>
            <a:off x="8899207" y="1091346"/>
            <a:ext cx="2743200" cy="4893130"/>
            <a:chOff x="8899207" y="1091346"/>
            <a:chExt cx="2743200" cy="489313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FB37E10-9268-437B-B3B2-F9E9290161D7}"/>
                </a:ext>
              </a:extLst>
            </p:cNvPr>
            <p:cNvSpPr/>
            <p:nvPr/>
          </p:nvSpPr>
          <p:spPr>
            <a:xfrm>
              <a:off x="9609214" y="1091346"/>
              <a:ext cx="1212379" cy="518160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HDBSCAN</a:t>
              </a:r>
            </a:p>
          </p:txBody>
        </p:sp>
        <p:pic>
          <p:nvPicPr>
            <p:cNvPr id="4098" name="Picture 2" descr="How HDBSCAN Works — hdbscan 0.8.1 documentation">
              <a:extLst>
                <a:ext uri="{FF2B5EF4-FFF2-40B4-BE49-F238E27FC236}">
                  <a16:creationId xmlns:a16="http://schemas.microsoft.com/office/drawing/2014/main" id="{334B816A-D905-4628-8730-66DDF1A51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6348" y="4298178"/>
              <a:ext cx="2428918" cy="1686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Example of HDBSCAN clustering | Download Scientific Diagram">
              <a:extLst>
                <a:ext uri="{FF2B5EF4-FFF2-40B4-BE49-F238E27FC236}">
                  <a16:creationId xmlns:a16="http://schemas.microsoft.com/office/drawing/2014/main" id="{25F361FA-92ED-4FD7-B05C-D9D46D369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207" y="2057871"/>
              <a:ext cx="2743200" cy="186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88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D222-26E9-4E36-9B18-7F30877F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of 3D-data 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6B19B720-6D79-4B10-9D1D-60AF160C7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70" y="1282414"/>
            <a:ext cx="3882438" cy="38824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F87A0-927E-488A-86AB-BA7D4168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32</a:t>
            </a:fld>
            <a:endParaRPr lang="en-US"/>
          </a:p>
        </p:txBody>
      </p:sp>
      <p:pic>
        <p:nvPicPr>
          <p:cNvPr id="3074" name="Picture 2" descr="Auto-encoder architecture. | Download Scientific Diagram">
            <a:extLst>
              <a:ext uri="{FF2B5EF4-FFF2-40B4-BE49-F238E27FC236}">
                <a16:creationId xmlns:a16="http://schemas.microsoft.com/office/drawing/2014/main" id="{187AFDBD-F5D8-4FEB-BD0C-3E7A772F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" y="2592388"/>
            <a:ext cx="5622926" cy="237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2376E0-314A-4CA8-9F0F-62DA1CC89569}"/>
              </a:ext>
            </a:extLst>
          </p:cNvPr>
          <p:cNvSpPr txBox="1"/>
          <p:nvPr/>
        </p:nvSpPr>
        <p:spPr>
          <a:xfrm>
            <a:off x="1897698" y="5405035"/>
            <a:ext cx="376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Auto-encoder on 3D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9828F-7BD9-4BE8-A588-5AB316EB90E1}"/>
              </a:ext>
            </a:extLst>
          </p:cNvPr>
          <p:cNvSpPr txBox="1"/>
          <p:nvPr/>
        </p:nvSpPr>
        <p:spPr>
          <a:xfrm>
            <a:off x="7683082" y="5266536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Clustering on Compressed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186415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01DD-4467-43D9-AF8F-1D5EAD4D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08B07-0073-401B-81DC-0273F3E7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78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6510-F509-46D1-BE01-EFDE1A952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3960" y="1638698"/>
            <a:ext cx="5543550" cy="2387600"/>
          </a:xfrm>
        </p:spPr>
        <p:txBody>
          <a:bodyPr/>
          <a:lstStyle/>
          <a:p>
            <a:r>
              <a:rPr lang="en-US" dirty="0"/>
              <a:t>Clustering Algorithms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E4E1F-FEE3-4079-9C6A-C4701E7B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9330" y="4128533"/>
            <a:ext cx="3257550" cy="1655762"/>
          </a:xfrm>
        </p:spPr>
        <p:txBody>
          <a:bodyPr/>
          <a:lstStyle/>
          <a:p>
            <a:r>
              <a:rPr lang="en-US" dirty="0"/>
              <a:t>Part-2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823CC92-A63D-4F49-AF12-B3E2B08FF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4"/>
          <a:stretch/>
        </p:blipFill>
        <p:spPr>
          <a:xfrm>
            <a:off x="356870" y="1930400"/>
            <a:ext cx="5250182" cy="34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5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C768-E8E0-4C75-82D5-8864774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see in Part-1…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C8046-A4C1-4BC6-92EA-735891C8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FA3529-DDD8-4355-97F8-2AC07AB192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77044" y="1282884"/>
          <a:ext cx="9397614" cy="2485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C5CF107-50F1-4A2C-9066-341950996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747" y="3879850"/>
            <a:ext cx="2181225" cy="247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4A7DF-4CF6-4224-BF8B-500988C74F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493028" t="-59740" r="493906" b="107874"/>
          <a:stretch/>
        </p:blipFill>
        <p:spPr>
          <a:xfrm>
            <a:off x="5734050" y="1114425"/>
            <a:ext cx="717550" cy="2400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6B2E72-369A-443B-A71D-082F6EBAAC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663"/>
          <a:stretch/>
        </p:blipFill>
        <p:spPr>
          <a:xfrm>
            <a:off x="9513570" y="3937000"/>
            <a:ext cx="704628" cy="2438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84B2E4-F8BB-468A-A6BA-E2F7495FF866}"/>
              </a:ext>
            </a:extLst>
          </p:cNvPr>
          <p:cNvSpPr/>
          <p:nvPr/>
        </p:nvSpPr>
        <p:spPr>
          <a:xfrm>
            <a:off x="812799" y="3865878"/>
            <a:ext cx="2865120" cy="2763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E4DAF8-F4ED-4D39-AEF6-6AFEE0836292}"/>
              </a:ext>
            </a:extLst>
          </p:cNvPr>
          <p:cNvSpPr/>
          <p:nvPr/>
        </p:nvSpPr>
        <p:spPr>
          <a:xfrm>
            <a:off x="9269773" y="3865877"/>
            <a:ext cx="1192222" cy="27639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9C57C-C5E0-4F14-AFD7-A37EB244A8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8431" y="3903662"/>
            <a:ext cx="2152650" cy="2505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4223B-4E32-437A-BB28-3463AF77B2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7865" y="3998912"/>
            <a:ext cx="14573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5310F-70FE-4ED0-B4DF-6A7F5B98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21672-4B2C-443E-B973-F2B55766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E8AA3-952F-4092-9F21-7162EF7D59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Agglomerative Clustering </a:t>
            </a:r>
          </a:p>
          <a:p>
            <a:r>
              <a:rPr lang="en-US" dirty="0"/>
              <a:t>Ward 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F2E28C-B76A-4E2B-9E6C-846EE35FA1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Hierarchical Clustering Algos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31ECA2-1D16-4672-A5E8-FAC4DBCA134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B94A43-5ACC-496C-A172-E1F34F0AFD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Autoencoder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00BE7B-6C45-485C-93C9-D7BEB468BD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Clustering 3D Data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8605D3-37B8-46F4-9CEF-4FDFD30CB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EACF35-D841-42FA-AC88-AF87B7B8591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  <a:p>
            <a:r>
              <a:rPr lang="en-US" dirty="0"/>
              <a:t>OPTICS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368081-97B7-4B4E-A565-5A49F6CAFE2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Density Based Clustering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C75147-BD50-4FD4-B8E1-D1C8A486F5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FE784B-29A3-49D9-9A94-3B1BCAA5C53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7570D2-7C15-4282-8BCE-0903F4FBE4D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E95AC7-806D-42F9-8777-280B1305A3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8D7CDC-8C9F-48C7-930F-66DD38E0B1F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Workings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407FC36-2CC0-408A-80BD-2F8F4DAB25A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HDBSCAN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FC57E2B-2BD6-4B72-AD4C-3F29DEF67A8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2B44C7E-C672-4572-9771-2A4AF6F1BE3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88B084A-92F4-4592-B43F-AF9D61DDEE6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15E7ACF-A49D-4221-AE27-479D3B5D5CF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63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5C1DDB-981F-4C3B-980C-B2F0426AB6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907" y="2901950"/>
            <a:ext cx="5638801" cy="34544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9AB95-1C59-49AD-9328-85EAE1C0B95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8770C-BA75-4DBA-8ADF-13A5A5D2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66" y="1774660"/>
            <a:ext cx="21526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17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5F554-B433-4BCA-98C8-BF0B51AC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 (Hierarchical Clustering)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F66DC-5B8A-47FC-B360-11A2F9CF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DAC857-7214-473B-A57B-2CCC77E45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877818"/>
              </p:ext>
            </p:extLst>
          </p:nvPr>
        </p:nvGraphicFramePr>
        <p:xfrm>
          <a:off x="-224901" y="4066548"/>
          <a:ext cx="5105646" cy="1901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1BBB0C9-CCD9-4E42-9D89-344B4C266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267" y="1627203"/>
            <a:ext cx="1895475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EA6A3F-FE68-4F28-BBD1-BAECE7F87C4A}"/>
              </a:ext>
            </a:extLst>
          </p:cNvPr>
          <p:cNvSpPr txBox="1"/>
          <p:nvPr/>
        </p:nvSpPr>
        <p:spPr>
          <a:xfrm>
            <a:off x="247045" y="3192713"/>
            <a:ext cx="34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 vs Hierarchical Clustering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B058CC-4D2F-4CDA-AC71-4AEDB67FE54C}"/>
              </a:ext>
            </a:extLst>
          </p:cNvPr>
          <p:cNvSpPr txBox="1"/>
          <p:nvPr/>
        </p:nvSpPr>
        <p:spPr>
          <a:xfrm>
            <a:off x="247045" y="6169580"/>
            <a:ext cx="210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Down Approach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72387-E634-40F2-BC75-CD2BAE7F9C0E}"/>
              </a:ext>
            </a:extLst>
          </p:cNvPr>
          <p:cNvSpPr txBox="1"/>
          <p:nvPr/>
        </p:nvSpPr>
        <p:spPr>
          <a:xfrm>
            <a:off x="2906742" y="6169580"/>
            <a:ext cx="226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Up Approach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CEF322-B537-4938-BCF3-2A8FAB2DAC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1587" y="1759545"/>
            <a:ext cx="6438900" cy="1590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FED5C1-678D-4D0A-B46A-52B4DD348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4937" y="4198131"/>
            <a:ext cx="63055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3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CC38-A069-4602-81EB-86E8F87C6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Agglomerative Clustering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3A87-4557-4AE1-8EFB-D3117E3D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BA42F54-9B38-49AA-BE43-B7EDCEB8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7" y="3038339"/>
            <a:ext cx="3674247" cy="1653411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E294441-4B17-441B-BCD8-CC2F4B954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7" y="1282829"/>
            <a:ext cx="3674248" cy="165341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B2BC518-6FFB-49D3-AB48-A5206E64A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7" y="4773837"/>
            <a:ext cx="3674247" cy="1653411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486CD5C-A713-4EE7-AC64-A78684707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75" y="3038339"/>
            <a:ext cx="3674247" cy="1653411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33D8089C-EC68-4D16-96EF-6F4C42F6D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41" y="1284879"/>
            <a:ext cx="3674247" cy="1653411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06E94712-F78B-4D51-9DA8-75DEA6572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41" y="4703528"/>
            <a:ext cx="3672938" cy="1652822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65D82E3-FDC7-400E-8116-2E28B12FD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15" y="3050117"/>
            <a:ext cx="3674247" cy="1653411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E9104893-D10F-4AB6-B984-43F9678F0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15" y="1305609"/>
            <a:ext cx="3674247" cy="1653411"/>
          </a:xfrm>
          <a:prstGeom prst="rect">
            <a:avLst/>
          </a:prstGeom>
        </p:spPr>
      </p:pic>
      <p:pic>
        <p:nvPicPr>
          <p:cNvPr id="13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70FC8E41-24D5-4DD2-B796-CDA7A50E2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06" y="4676598"/>
            <a:ext cx="3840691" cy="1728311"/>
          </a:xfrm>
        </p:spPr>
      </p:pic>
    </p:spTree>
    <p:extLst>
      <p:ext uri="{BB962C8B-B14F-4D97-AF65-F5344CB8AC3E}">
        <p14:creationId xmlns:p14="http://schemas.microsoft.com/office/powerpoint/2010/main" val="32463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8B99-6D48-465A-9415-52AC6584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A96C7D-07F0-4699-976B-7F8944748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25" y="1304189"/>
            <a:ext cx="10926451" cy="55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83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D1DC-3EFD-468A-BE69-1ECDD49C1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CB825-9D36-4EE6-BD9E-13AF9025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40</a:t>
            </a:fld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E8AF815-6A6F-48B5-860F-E57C651EA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4" y="1340778"/>
            <a:ext cx="3840691" cy="1728311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128A0E4-11DD-4E42-8332-74EDFDFA4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4" y="3148028"/>
            <a:ext cx="3924883" cy="1766197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A04A733-E9DF-4E26-BC40-AFF7BF7A0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4" y="4914225"/>
            <a:ext cx="3840692" cy="1728311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5DE9793A-32A5-463D-A634-F11A540C4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567" y="2400131"/>
            <a:ext cx="6684940" cy="30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9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6C70D-4389-4AD7-8FF9-4F5063B3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 for finding Closest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1AD3-961E-4A27-A376-AD795F8A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38FD5-4598-4264-9F9D-3634076F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3" y="1550670"/>
            <a:ext cx="4990148" cy="1011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7CDB6C-B62E-4649-BA9D-0C17996B1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280" y="1390287"/>
            <a:ext cx="1554479" cy="1084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0BCF34-804E-4010-AC5B-B66D2E731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93" y="2981054"/>
            <a:ext cx="5091747" cy="10379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9FBA8-984B-4C24-BEFD-87C5B3AD9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390" y="2981054"/>
            <a:ext cx="1227139" cy="973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7E2A8B-3281-4118-8955-840633E39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93" y="4437515"/>
            <a:ext cx="5256534" cy="9811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B9C950-E8DD-4E9F-A846-AEDFF4DFC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362" y="4461397"/>
            <a:ext cx="1971675" cy="80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3EC2F0-AE9A-484D-A817-5789944AD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93" y="5646889"/>
            <a:ext cx="5033865" cy="9811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6A4EBF-0B6D-4050-A034-7331B1CBD6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0969" y="5651500"/>
            <a:ext cx="1962150" cy="7048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B6C21F-AB9A-44D3-9A63-4F5CA07DB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0164" y="1390287"/>
            <a:ext cx="4180215" cy="8247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A3E195-E0C3-4923-ABC3-56CB35ABC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8112" y="2551797"/>
            <a:ext cx="1857375" cy="17240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0A064B-1D91-4502-A385-8B4AD2404990}"/>
              </a:ext>
            </a:extLst>
          </p:cNvPr>
          <p:cNvSpPr txBox="1"/>
          <p:nvPr/>
        </p:nvSpPr>
        <p:spPr>
          <a:xfrm>
            <a:off x="8000083" y="6320225"/>
            <a:ext cx="3680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Hierarchical Clustering Playlist - Victor </a:t>
            </a:r>
            <a:r>
              <a:rPr lang="en-US" sz="1400" dirty="0" err="1">
                <a:hlinkClick r:id="rId12"/>
              </a:rPr>
              <a:t>Lavrenko</a:t>
            </a:r>
            <a:r>
              <a:rPr lang="en-US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320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25AF-DD22-400C-B31A-EB0C30AA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 -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8ED8E-D436-4222-AFAC-3DCC8E4F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42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41B1F-A33C-43A9-A060-B2A0E56133B2}"/>
              </a:ext>
            </a:extLst>
          </p:cNvPr>
          <p:cNvSpPr txBox="1"/>
          <p:nvPr/>
        </p:nvSpPr>
        <p:spPr>
          <a:xfrm>
            <a:off x="252274" y="6094740"/>
            <a:ext cx="636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Lecture 59 — Hierarchical Clustering | Stanford University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https://scikit-learn.org/stable/modules/clustering.html#hierarchical-clustering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675D7-51D9-47D1-9C62-EB0C71ACD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83" y="1762500"/>
            <a:ext cx="7084381" cy="960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D1F6E-D860-4208-A321-22A2D56CC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988" y="3024900"/>
            <a:ext cx="6532846" cy="19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37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9EF8-6B7A-4CA0-8EA6-0C51F3D4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Balanced Iterative Reducing and Clustering using Hierarchies -BIRCH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33DC9-3E23-4A95-A6C8-8B131FA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BBF24-ECF4-46F7-AE0C-30BD22ED4470}"/>
              </a:ext>
            </a:extLst>
          </p:cNvPr>
          <p:cNvSpPr txBox="1"/>
          <p:nvPr/>
        </p:nvSpPr>
        <p:spPr>
          <a:xfrm>
            <a:off x="203447" y="3018408"/>
            <a:ext cx="7546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 – a rough clustering is performed – building a Clustering Feature (CF) tree</a:t>
            </a:r>
          </a:p>
          <a:p>
            <a:r>
              <a:rPr lang="en-US" dirty="0"/>
              <a:t>Step 2 – an arbitrary clustering algorithm is used to cluster the leaf node of CF tree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3BF3F-C869-4E93-A797-5A7FB0E327D5}"/>
              </a:ext>
            </a:extLst>
          </p:cNvPr>
          <p:cNvSpPr txBox="1"/>
          <p:nvPr/>
        </p:nvSpPr>
        <p:spPr>
          <a:xfrm>
            <a:off x="252274" y="1473745"/>
            <a:ext cx="7098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Existing algorithm scales poorly with processing large datasets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BIRCH algorithm is specifically used for handling large datasets by first generating compact representation of the data.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A4425F-5570-4BCD-B1CC-298CA1EC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232" y="2183907"/>
            <a:ext cx="3652200" cy="30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F99945-BB27-4701-813B-7ADB17FC7483}"/>
              </a:ext>
            </a:extLst>
          </p:cNvPr>
          <p:cNvSpPr txBox="1"/>
          <p:nvPr/>
        </p:nvSpPr>
        <p:spPr>
          <a:xfrm>
            <a:off x="401714" y="6171684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https://www.youtube.com/watch?v=PMBkL9lkoq4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https://www.youtube.com/watch?v=jALZ8dj8FXU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301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6158-E9D6-43EC-AF32-6FD3C5A8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CF512-820A-425F-8877-0C88E272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A07C8-3C79-4A91-9939-070B4F010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13" y="1394560"/>
            <a:ext cx="5158423" cy="1429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01E8CA-EAA7-4F1F-8A41-C851A6D2B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74" y="2974215"/>
            <a:ext cx="7968942" cy="1194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8B4325-0E5E-4234-8482-400FBE231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313" y="4469005"/>
            <a:ext cx="7973003" cy="11555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10F506-6C17-4D81-913B-CEC01862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74" y="1233487"/>
            <a:ext cx="3994100" cy="4181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F5BB15-7EA3-4206-8766-2426079CEA0E}"/>
              </a:ext>
            </a:extLst>
          </p:cNvPr>
          <p:cNvSpPr txBox="1"/>
          <p:nvPr/>
        </p:nvSpPr>
        <p:spPr>
          <a:xfrm>
            <a:off x="349703" y="6257836"/>
            <a:ext cx="70809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DATA MINING 5 Cluster Analysis in Data Mining 4 5 BIRCH A Micro Clustering Based Approach – YouTube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https://towardsdatascience.com/machine-learning-birch-clustering-algorithm-clearly-explained-fb9838cbeed9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3096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92D7-7E59-438A-9208-889F2781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of the Clustering Feature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3F176-E6E1-4EF4-BB07-3BA51825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67E13D-3BBA-4C25-9593-85C1EF80E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8"/>
          <a:stretch/>
        </p:blipFill>
        <p:spPr bwMode="auto">
          <a:xfrm>
            <a:off x="5842000" y="1850064"/>
            <a:ext cx="5705475" cy="327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9B81F-A2AC-449D-A54D-22E26534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74" y="2823188"/>
            <a:ext cx="5478675" cy="8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28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2EEA-8254-496A-8C20-197D3970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BRICH - </a:t>
            </a:r>
            <a:r>
              <a:rPr lang="en-US" dirty="0" err="1"/>
              <a:t>sklearn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2B77C8-54E3-42D0-8D06-DB4E65C5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766" y="1484399"/>
            <a:ext cx="7804467" cy="9895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CD139-7985-488C-BE4B-96DFDBAD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8FA31-C3F4-4E10-A6A7-E5602EB7D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640" y="2440505"/>
            <a:ext cx="7112793" cy="42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84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6E2-1C35-4734-88F6-5E460A8E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AB101-F111-47FB-B288-98601827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594F1-2CE9-443D-97BB-204D5C0A05B9}"/>
              </a:ext>
            </a:extLst>
          </p:cNvPr>
          <p:cNvSpPr txBox="1"/>
          <p:nvPr/>
        </p:nvSpPr>
        <p:spPr>
          <a:xfrm>
            <a:off x="325120" y="3286532"/>
            <a:ext cx="554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for clustering large dataset that can’t fit into the memory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clustering algorithms can be used on the leaf nodes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56969-3410-4598-84EF-7C03407F1730}"/>
              </a:ext>
            </a:extLst>
          </p:cNvPr>
          <p:cNvSpPr txBox="1"/>
          <p:nvPr/>
        </p:nvSpPr>
        <p:spPr>
          <a:xfrm>
            <a:off x="6177280" y="2918503"/>
            <a:ext cx="568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works with numerical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Insertion order affects the CF tree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fixed size of the leaf nodes, final clusters may not be natural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Clusters tend to be spherical due to the radius and diameter measures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0C9C6-191A-4B82-83A0-65BC23B76D82}"/>
              </a:ext>
            </a:extLst>
          </p:cNvPr>
          <p:cNvSpPr txBox="1"/>
          <p:nvPr/>
        </p:nvSpPr>
        <p:spPr>
          <a:xfrm>
            <a:off x="2138680" y="2472452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90E8C-E4A7-46C1-B233-4216BDFB38E2}"/>
              </a:ext>
            </a:extLst>
          </p:cNvPr>
          <p:cNvSpPr txBox="1"/>
          <p:nvPr/>
        </p:nvSpPr>
        <p:spPr>
          <a:xfrm>
            <a:off x="7608804" y="2472452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320115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A76189-6190-44A9-9E24-F36C9ED1C6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497" y="2984771"/>
            <a:ext cx="5638801" cy="3454400"/>
          </a:xfrm>
        </p:spPr>
        <p:txBody>
          <a:bodyPr/>
          <a:lstStyle/>
          <a:p>
            <a:r>
              <a:rPr lang="en-US" dirty="0"/>
              <a:t>Density Based Clustering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3E7C48-F31F-4B68-A8ED-7D2D997D09D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C7445-1BD1-46E8-BE29-16BF326F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2010314"/>
            <a:ext cx="14573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80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40B8-7729-4ADC-BFF9-869C4874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Based Spatial Clustering of Applications with Noise- DBSCAN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6719-5704-4547-B6E1-38E59952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49</a:t>
            </a:fld>
            <a:endParaRPr lang="en-US"/>
          </a:p>
        </p:txBody>
      </p:sp>
      <p:pic>
        <p:nvPicPr>
          <p:cNvPr id="3074" name="Picture 2" descr="DBSCAN: Part 2 - YouTube">
            <a:extLst>
              <a:ext uri="{FF2B5EF4-FFF2-40B4-BE49-F238E27FC236}">
                <a16:creationId xmlns:a16="http://schemas.microsoft.com/office/drawing/2014/main" id="{7874EA6C-F5FE-4552-9BCA-489AB8BB7C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t="19482" r="6549"/>
          <a:stretch/>
        </p:blipFill>
        <p:spPr bwMode="auto">
          <a:xfrm>
            <a:off x="1748161" y="1627780"/>
            <a:ext cx="7794594" cy="381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264B95-0DC7-4976-86A2-AD40FB3C4C1F}"/>
              </a:ext>
            </a:extLst>
          </p:cNvPr>
          <p:cNvSpPr txBox="1"/>
          <p:nvPr/>
        </p:nvSpPr>
        <p:spPr>
          <a:xfrm>
            <a:off x="252274" y="6356350"/>
            <a:ext cx="3547369" cy="28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https://www.youtube.com/watch?v=6jl9KkmgDIw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043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8454-16F6-4792-B644-1C4AFF32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Forms of Clustering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FCB252-E08F-4740-93BD-8AD1363CB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493222"/>
              </p:ext>
            </p:extLst>
          </p:nvPr>
        </p:nvGraphicFramePr>
        <p:xfrm>
          <a:off x="0" y="1438275"/>
          <a:ext cx="11620870" cy="2245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D9520-0051-4B1F-940A-CD3AAD5B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F9D7AAE-46FE-406E-88B0-16F94E6EAA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5820923"/>
              </p:ext>
            </p:extLst>
          </p:nvPr>
        </p:nvGraphicFramePr>
        <p:xfrm>
          <a:off x="2899438" y="4199169"/>
          <a:ext cx="5926445" cy="2157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2387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3A91-BFD7-4310-8DB8-64710DCE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4A511-670C-4AEF-B66D-FF2035F3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BEE91-A858-4A03-B88C-358A9980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74" y="2704422"/>
            <a:ext cx="6299237" cy="219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21CC1-6927-4D04-B699-682A17CCE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99" t="11068" r="-883" b="1017"/>
          <a:stretch/>
        </p:blipFill>
        <p:spPr>
          <a:xfrm>
            <a:off x="7244291" y="2451513"/>
            <a:ext cx="4117533" cy="263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73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A63E-CC2C-4485-895B-A5DA90F88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Workings of DBSCAN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F5B18-1007-4934-A5D0-005630C2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2AF2C-DDFB-42A3-9BCF-205BFAB6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20" y="1468425"/>
            <a:ext cx="2206822" cy="2393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D0E0B-9107-4A95-B085-BEDF0780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81" y="1446923"/>
            <a:ext cx="2529840" cy="23838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F8D49-3418-4548-9597-1DF1B7942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92" y="1446922"/>
            <a:ext cx="2212006" cy="2414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5FE335-7942-4B89-9F7F-31EB52125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937" y="1468425"/>
            <a:ext cx="2658144" cy="2357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135FC-9239-48F9-92C2-0395BB6E5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74" y="4107418"/>
            <a:ext cx="2636668" cy="2536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DD8CD-B229-4FB3-B83E-8CEE977CF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3103" y="4097003"/>
            <a:ext cx="2636668" cy="2536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961C42-A1D4-443A-B0B2-5D499766F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8461" y="4127888"/>
            <a:ext cx="2512205" cy="25058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B0B204-36EA-4B7D-83C3-C55AD80B37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427" y="4097003"/>
            <a:ext cx="2770299" cy="250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9AF90-7CD1-4038-B139-86C995B3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Workings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E78583-31D8-4F63-BC6A-63DD9C203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30" y="1312298"/>
            <a:ext cx="2841958" cy="24562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4DE0D-B607-4D75-8B98-5C400E39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E45C1-3079-4A9C-BA18-1D4E2946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199" y="1312298"/>
            <a:ext cx="2272801" cy="2456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4B730-6D36-453E-B2B1-B2AD02A0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574" y="1389416"/>
            <a:ext cx="2181622" cy="2379123"/>
          </a:xfrm>
          <a:prstGeom prst="rect">
            <a:avLst/>
          </a:prstGeom>
        </p:spPr>
      </p:pic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5EE0C7E-5F81-4731-95F9-C4FB763C1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4" y="3968711"/>
            <a:ext cx="2962435" cy="2889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F5956E-52F8-4017-A3C6-37CC203089D0}"/>
              </a:ext>
            </a:extLst>
          </p:cNvPr>
          <p:cNvSpPr txBox="1"/>
          <p:nvPr/>
        </p:nvSpPr>
        <p:spPr>
          <a:xfrm>
            <a:off x="7512728" y="6366796"/>
            <a:ext cx="4365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https://www.naftaliharris.com/blog/visualizing-dbscan-clustering/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863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9BE2-F5A3-46C1-92B2-A3B824D8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084C77-188B-4186-9500-B46753E10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720" y="1429948"/>
            <a:ext cx="10596239" cy="23385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70DA0-4309-4002-B7E8-7185270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53</a:t>
            </a:fld>
            <a:endParaRPr lang="en-US"/>
          </a:p>
        </p:txBody>
      </p:sp>
      <p:pic>
        <p:nvPicPr>
          <p:cNvPr id="4098" name="Picture 2" descr="Understanding DBSCAN Algorithm and Implementation from Scratch | by  Andrewngai | Towards Data Science">
            <a:extLst>
              <a:ext uri="{FF2B5EF4-FFF2-40B4-BE49-F238E27FC236}">
                <a16:creationId xmlns:a16="http://schemas.microsoft.com/office/drawing/2014/main" id="{1314AC28-8C7B-4E55-B993-F8CE4D3F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29" y="4017757"/>
            <a:ext cx="6936419" cy="259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60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3B9A7-F8BE-4CD5-8825-0B2A292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383D8-C7C3-4E2F-A956-DFDA3DB6F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54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3E6BE27-C60F-442F-A7BD-86335EFF2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26"/>
          <a:stretch/>
        </p:blipFill>
        <p:spPr>
          <a:xfrm>
            <a:off x="4147583" y="1764783"/>
            <a:ext cx="7898675" cy="400751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3C9383-7B6E-4D7E-9F3B-567F594230FF}"/>
              </a:ext>
            </a:extLst>
          </p:cNvPr>
          <p:cNvSpPr txBox="1"/>
          <p:nvPr/>
        </p:nvSpPr>
        <p:spPr>
          <a:xfrm>
            <a:off x="357326" y="1487765"/>
            <a:ext cx="36109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DBSCAN is sensitive to the setting of parameters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handle different density clusters very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in high dimensionality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DBSCAN is not entirely deterministic. That's because the algorithm starts with a random point. Therefore, border points that are reachable from more than one cluster can be part of either cluster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AC465-4DD4-4AF3-9B5B-63155358E6B0}"/>
              </a:ext>
            </a:extLst>
          </p:cNvPr>
          <p:cNvSpPr txBox="1"/>
          <p:nvPr/>
        </p:nvSpPr>
        <p:spPr>
          <a:xfrm>
            <a:off x="357326" y="6266928"/>
            <a:ext cx="4053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https://www.youtube.com/watch?v=sKRUfsc8zp4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https://www.youtube.com/watch?v=0Os5AydChR0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287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9AB4-DA3E-46EE-BEE9-B2C43B42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API – </a:t>
            </a:r>
            <a:r>
              <a:rPr lang="en-US" dirty="0" err="1"/>
              <a:t>sklearn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B680A6-B674-4B72-900A-ECB5E644C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66" y="1399196"/>
            <a:ext cx="7639797" cy="47386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D556-8451-4B45-96BA-7F86BC2D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E1767-726F-4F54-8488-0FF1922735C2}"/>
              </a:ext>
            </a:extLst>
          </p:cNvPr>
          <p:cNvSpPr txBox="1"/>
          <p:nvPr/>
        </p:nvSpPr>
        <p:spPr>
          <a:xfrm>
            <a:off x="456065" y="6438919"/>
            <a:ext cx="5435687" cy="282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https://scikit-learn.org/stable/modules/generated/sklearn.cluster.DBSCAN.html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34155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922B-19CC-4684-A955-2B4C5E41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OPTICS - Ordering Points to Identify the Clustering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44276-B755-46D7-9CCE-C34E6F84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56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FBB2387-FBAB-42F7-9CBD-CABDF8637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30" y="2382538"/>
            <a:ext cx="10117411" cy="197277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AD09D9-2E6B-4FD3-9101-3D71AFF58B24}"/>
              </a:ext>
            </a:extLst>
          </p:cNvPr>
          <p:cNvSpPr txBox="1"/>
          <p:nvPr/>
        </p:nvSpPr>
        <p:spPr>
          <a:xfrm>
            <a:off x="385439" y="6146504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https://www.youtube.com/watch?v=GCnsmjwV3BE&amp;list=RDQM5kYy1aM6fgE&amp;start_radio=1</a:t>
            </a:r>
            <a:r>
              <a:rPr lang="en-US" sz="1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4A6FD-93A5-4BE5-A65B-174C8085EC27}"/>
              </a:ext>
            </a:extLst>
          </p:cNvPr>
          <p:cNvSpPr txBox="1"/>
          <p:nvPr/>
        </p:nvSpPr>
        <p:spPr>
          <a:xfrm>
            <a:off x="190130" y="1516189"/>
            <a:ext cx="997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OPTICS is an extension of the DBSCAN algorithm, developed by the same authors of DBSCAN</a:t>
            </a:r>
          </a:p>
        </p:txBody>
      </p:sp>
    </p:spTree>
    <p:extLst>
      <p:ext uri="{BB962C8B-B14F-4D97-AF65-F5344CB8AC3E}">
        <p14:creationId xmlns:p14="http://schemas.microsoft.com/office/powerpoint/2010/main" val="2802146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5C61-8548-427F-B688-807B5B09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Density-based Spatial Clustering of Applications with Noise - HDBSCAN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2A469E-F597-40CE-B9DE-3D517E88D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49" y="1633745"/>
            <a:ext cx="10258425" cy="24479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23E88-D2E5-472B-AB10-D94B64B2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68C099-0938-4EBC-BF19-765C6E8C8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12"/>
          <a:stretch/>
        </p:blipFill>
        <p:spPr>
          <a:xfrm>
            <a:off x="2797946" y="4181267"/>
            <a:ext cx="4987771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55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F597-C284-44C5-A8B7-CAAFE59E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6008E-33A0-4FE5-AC09-9A0A75CF5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F5F0A-B0DD-49A6-AB9D-59DE5B61F44D}"/>
              </a:ext>
            </a:extLst>
          </p:cNvPr>
          <p:cNvSpPr txBox="1"/>
          <p:nvPr/>
        </p:nvSpPr>
        <p:spPr>
          <a:xfrm>
            <a:off x="368570" y="1363293"/>
            <a:ext cx="3413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Estimate the densities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Generate Hierarchy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 Clusters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ECE99B-169D-40A0-BB94-9DF2F17B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28" y="611926"/>
            <a:ext cx="4197124" cy="2946552"/>
          </a:xfrm>
          <a:prstGeom prst="rect">
            <a:avLst/>
          </a:prstGeom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401987C3-D3EB-4161-BBEA-27049A0D5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04" y="3907580"/>
            <a:ext cx="7249916" cy="258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F53C05-B37C-4FDF-B93E-8507CD0B9540}"/>
              </a:ext>
            </a:extLst>
          </p:cNvPr>
          <p:cNvSpPr txBox="1"/>
          <p:nvPr/>
        </p:nvSpPr>
        <p:spPr>
          <a:xfrm>
            <a:off x="199008" y="6308079"/>
            <a:ext cx="7542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https://towardsdatascience.com/a-gentle-introduction-to-hdbscan-and-density-based-clustering-5fd79329c1e8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https://hdbscan.readthedocs.io/en/latest/how_hdbscan_works.html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6453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9C07-F0C5-4861-81E2-21A04BE9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vs Island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349DF-3333-4724-B574-1846A749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400D45FE-7EBE-4F0B-B23D-DE5E6197F6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9" y="1309630"/>
            <a:ext cx="5926441" cy="257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9777BEAD-085A-46EE-A8B7-F75FC5D41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16" y="4040400"/>
            <a:ext cx="5283331" cy="234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D6942D-5608-462D-9ECD-51BB6160A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48271"/>
            <a:ext cx="5781010" cy="41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C768-E8E0-4C75-82D5-8864774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C8046-A4C1-4BC6-92EA-735891C8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FA3529-DDD8-4355-97F8-2AC07AB19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561025"/>
              </p:ext>
            </p:extLst>
          </p:nvPr>
        </p:nvGraphicFramePr>
        <p:xfrm>
          <a:off x="1277044" y="1282884"/>
          <a:ext cx="9397614" cy="2485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C5CF107-50F1-4A2C-9066-341950996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747" y="3879850"/>
            <a:ext cx="2181225" cy="247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4A7DF-4CF6-4224-BF8B-500988C74F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493028" t="-59740" r="493906" b="107874"/>
          <a:stretch/>
        </p:blipFill>
        <p:spPr>
          <a:xfrm>
            <a:off x="5734050" y="1114425"/>
            <a:ext cx="717550" cy="2400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6B2E72-369A-443B-A71D-082F6EBAAC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663"/>
          <a:stretch/>
        </p:blipFill>
        <p:spPr>
          <a:xfrm>
            <a:off x="9513570" y="3937000"/>
            <a:ext cx="704628" cy="243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5B97D6-150C-427E-82E6-F8FFAC278C1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41"/>
          <a:stretch/>
        </p:blipFill>
        <p:spPr>
          <a:xfrm>
            <a:off x="3968318" y="3889375"/>
            <a:ext cx="1403782" cy="2466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6BCF94-1141-44D7-8F7D-1CD3C25F729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5"/>
          <a:stretch/>
        </p:blipFill>
        <p:spPr>
          <a:xfrm>
            <a:off x="6312023" y="3937000"/>
            <a:ext cx="212759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1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4A78-59F5-403C-B64D-5BFF75C8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Clusters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ADD96-8179-433D-BA1F-6CE8B1AF8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262" y="1824498"/>
            <a:ext cx="5894783" cy="40021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95CF7-B818-464A-89BF-855447FA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B1705-EB8A-450D-B5C3-A8439CFA1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384" y="365067"/>
            <a:ext cx="4125699" cy="2918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354773-E6F2-4AF5-89DB-66BDD2A9E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384" y="3574072"/>
            <a:ext cx="4125699" cy="283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0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5BB5-EED4-4728-BB40-8631A5F9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 -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1023D-7D09-4963-AB07-F2E58C2E4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61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1998C85-3269-43DD-9C81-78BD5D3E9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0" y="1271462"/>
            <a:ext cx="3572942" cy="242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322200B-0ED1-4D04-9611-9AECB19B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502" y="1222988"/>
            <a:ext cx="3341636" cy="242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6DA2DC3-0B94-4CCA-A24D-D2C825BFB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240" y="1159278"/>
            <a:ext cx="3341636" cy="242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620035-E121-446E-BE08-1C0A7512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36" y="3865188"/>
            <a:ext cx="3295240" cy="23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394145A5-A627-4762-89E7-B19B6CE4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501" y="3898838"/>
            <a:ext cx="3341637" cy="242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F9192824-8121-4FFB-9451-04DE5F1AD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74" y="3932746"/>
            <a:ext cx="3388388" cy="245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2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385E-F691-4DFC-96C6-440ED643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 - </a:t>
            </a:r>
            <a:r>
              <a:rPr lang="en-US" dirty="0" err="1"/>
              <a:t>Comparision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5A2A4-BF01-4E36-9322-3D87C29D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CE51E790-4C4F-439F-A8F8-F40981D64E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3" y="1768114"/>
            <a:ext cx="4361665" cy="316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8309AC3-00F5-4BB7-9196-E096689F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17" y="1668685"/>
            <a:ext cx="4498757" cy="326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429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952D4-7AF1-4694-BEBC-3164960877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 using Deep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56D1D-B28B-4516-8719-EA0E03FF1E4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70D73-0122-4D5C-AF18-2F58E132A8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24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9D1E-3B75-4F0D-86AB-4371D152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Clustering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6E72F-6242-4FDF-A6D9-54BDCFA9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463DB-99D8-442B-B597-362B37B9E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895" y="3716948"/>
            <a:ext cx="6266822" cy="2504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7AD59-1039-45ED-B879-136D2487F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75" y="3716948"/>
            <a:ext cx="4841160" cy="2553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F308FF-297F-44F0-AC6C-150E8446B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755" y="1413350"/>
            <a:ext cx="4793045" cy="2144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511DDE-E443-45BB-BFF0-DAD55FDA4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43" y="1457025"/>
            <a:ext cx="4755892" cy="20611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77CB04-A42A-4FC9-BC83-4AF70772298F}"/>
              </a:ext>
            </a:extLst>
          </p:cNvPr>
          <p:cNvSpPr txBox="1"/>
          <p:nvPr/>
        </p:nvSpPr>
        <p:spPr>
          <a:xfrm>
            <a:off x="252274" y="6400412"/>
            <a:ext cx="29097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A Survey of Clustering With Deep Learning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7388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9B615C-F9A3-4FA1-A279-7BAF888F1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 of 3D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C205F7-79D0-451A-B3E1-76E66B3660C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AD70-21EC-44D1-841E-A7AD7C2531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12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382F-61F6-498B-9FC1-122D9F81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0CB05-4C99-4E19-905B-684256AD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B79E3-9491-4646-8909-B7940028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93" y="3912934"/>
            <a:ext cx="5718819" cy="2443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9DE01-48FE-4ACD-BA90-F9E60DF24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527" y="1364110"/>
            <a:ext cx="5922285" cy="22600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B3B4F4-CB49-4F9C-AD87-E6981DEA2B05}"/>
              </a:ext>
            </a:extLst>
          </p:cNvPr>
          <p:cNvGrpSpPr/>
          <p:nvPr/>
        </p:nvGrpSpPr>
        <p:grpSpPr>
          <a:xfrm>
            <a:off x="652388" y="1725014"/>
            <a:ext cx="4571959" cy="3798264"/>
            <a:chOff x="7331987" y="1197131"/>
            <a:chExt cx="3240762" cy="2491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D8A169-DF0B-45EA-9A31-7D5235D97EAA}"/>
                </a:ext>
              </a:extLst>
            </p:cNvPr>
            <p:cNvSpPr txBox="1"/>
            <p:nvPr/>
          </p:nvSpPr>
          <p:spPr>
            <a:xfrm>
              <a:off x="7617737" y="1197131"/>
              <a:ext cx="2614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Shape-net dataset 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DF5463-6157-47D7-801F-0F9B7E36EF9E}"/>
                </a:ext>
              </a:extLst>
            </p:cNvPr>
            <p:cNvGrpSpPr/>
            <p:nvPr/>
          </p:nvGrpSpPr>
          <p:grpSpPr>
            <a:xfrm>
              <a:off x="7331987" y="1629221"/>
              <a:ext cx="3240762" cy="2058946"/>
              <a:chOff x="7331987" y="1629221"/>
              <a:chExt cx="3240762" cy="2058946"/>
            </a:xfrm>
          </p:grpSpPr>
          <p:pic>
            <p:nvPicPr>
              <p:cNvPr id="12" name="Picture 2" descr="Part segmentation examples on the ShapeNet-Part dataset. | Download  Scientific Diagram">
                <a:extLst>
                  <a:ext uri="{FF2B5EF4-FFF2-40B4-BE49-F238E27FC236}">
                    <a16:creationId xmlns:a16="http://schemas.microsoft.com/office/drawing/2014/main" id="{BEBFD92D-B93D-4F8E-B0EF-9730933EEF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987" y="1909726"/>
                <a:ext cx="2313366" cy="13689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937B5B-8C46-4255-96CF-BFA368B90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5970" y="1629221"/>
                <a:ext cx="826779" cy="20589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852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69F9-A666-48E5-A50B-79AED5B5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Autoencoder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6C76D5-14E5-47D7-923D-CDB2C89F4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007" y="1524966"/>
            <a:ext cx="3007833" cy="3061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93D8-EA20-461A-9035-6FD96742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67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456E21-450D-4DB6-8004-970E22F3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61" y="1693957"/>
            <a:ext cx="4764060" cy="2753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074C1A-6FD9-43BF-AF95-7E1B4FC5D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337" y="4724986"/>
            <a:ext cx="5628419" cy="18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918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3777-106C-4B32-BF7E-D3015621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clustering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C7322-0FC4-4A94-A597-3E8011217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828" y="3155999"/>
            <a:ext cx="3421971" cy="5460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Let’s go to notebook…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ED2CF-E5BE-4C51-B4CE-9CA2D14E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5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2CC60-C5AD-4FEE-B569-C5AA3770C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30" y="2984772"/>
            <a:ext cx="5638801" cy="3454400"/>
          </a:xfrm>
        </p:spPr>
        <p:txBody>
          <a:bodyPr/>
          <a:lstStyle/>
          <a:p>
            <a:r>
              <a:rPr lang="en-US" dirty="0"/>
              <a:t>Centroid Based Clustering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3F42EA-4DC7-49FD-92DF-15433AD2D59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7440E-DCA4-4F51-92E2-926C162B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190" y="1612660"/>
            <a:ext cx="21812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AFB9-F643-4E55-81D6-49A180F5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of K-Algos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810257-98CB-4A86-BFCA-E979911DCD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832442"/>
              </p:ext>
            </p:extLst>
          </p:nvPr>
        </p:nvGraphicFramePr>
        <p:xfrm>
          <a:off x="252413" y="1438275"/>
          <a:ext cx="11101387" cy="473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1B4F4-6E23-4467-AD73-2DE5323C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4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5AFF-47DF-4CA2-9DD3-85450C0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(Lloyd’s)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B6B77-D0C1-4EA6-9EDC-E1B8916D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F3047-C434-4304-B1B7-E974C03956C4}"/>
              </a:ext>
            </a:extLst>
          </p:cNvPr>
          <p:cNvSpPr txBox="1"/>
          <p:nvPr/>
        </p:nvSpPr>
        <p:spPr>
          <a:xfrm>
            <a:off x="680296" y="2735147"/>
            <a:ext cx="6228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Specify the number of  clusters to assign (k)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Randomly initialize k centroids 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Loop :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Assign each point to the closest centroid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Compute new centroid (mean) of each cluster 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Until the centroid position do not change </a:t>
            </a:r>
          </a:p>
        </p:txBody>
      </p:sp>
      <p:pic>
        <p:nvPicPr>
          <p:cNvPr id="5122" name="Picture 2" descr="CS221">
            <a:extLst>
              <a:ext uri="{FF2B5EF4-FFF2-40B4-BE49-F238E27FC236}">
                <a16:creationId xmlns:a16="http://schemas.microsoft.com/office/drawing/2014/main" id="{6F283CCD-C049-415D-BFAC-D565B01BC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75" y="2002585"/>
            <a:ext cx="47720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103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FG-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E82"/>
      </a:accent1>
      <a:accent2>
        <a:srgbClr val="BA5D0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61480</TotalTime>
  <Words>1593</Words>
  <Application>Microsoft Office PowerPoint</Application>
  <PresentationFormat>Widescreen</PresentationFormat>
  <Paragraphs>342</Paragraphs>
  <Slides>68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Office Theme</vt:lpstr>
      <vt:lpstr>Clustering Algorithms </vt:lpstr>
      <vt:lpstr>Motivation</vt:lpstr>
      <vt:lpstr>Agenda</vt:lpstr>
      <vt:lpstr>What is clustering?</vt:lpstr>
      <vt:lpstr>Many Forms of Clustering </vt:lpstr>
      <vt:lpstr>Types of Clustering</vt:lpstr>
      <vt:lpstr>01</vt:lpstr>
      <vt:lpstr>Family of K-Algos </vt:lpstr>
      <vt:lpstr>K-Means (Lloyd’s) Algorithm </vt:lpstr>
      <vt:lpstr>K-Median</vt:lpstr>
      <vt:lpstr>K-Medoids Algorithm </vt:lpstr>
      <vt:lpstr>K-Medoids Properties </vt:lpstr>
      <vt:lpstr>K-Modes</vt:lpstr>
      <vt:lpstr>K-Modes Continued </vt:lpstr>
      <vt:lpstr>K-Prototype (Heterogeneous Data)</vt:lpstr>
      <vt:lpstr>How to find K? – Elbow Method</vt:lpstr>
      <vt:lpstr>How good are the clusters?  Silhouette Method</vt:lpstr>
      <vt:lpstr>Pros and Cons of K-Family Algos</vt:lpstr>
      <vt:lpstr>Mean Shift Algorithm </vt:lpstr>
      <vt:lpstr>Pros and Cons of Mean Shift Clustering</vt:lpstr>
      <vt:lpstr>Affinity Propagation Algorithm</vt:lpstr>
      <vt:lpstr>Working of Affinity Propogation</vt:lpstr>
      <vt:lpstr>Parameters of Affinity Propagation</vt:lpstr>
      <vt:lpstr>Choosing Preference is difficult</vt:lpstr>
      <vt:lpstr>02</vt:lpstr>
      <vt:lpstr>Spectral Clustering</vt:lpstr>
      <vt:lpstr>Working</vt:lpstr>
      <vt:lpstr>Examples</vt:lpstr>
      <vt:lpstr>Spectral Clustering in sklearn</vt:lpstr>
      <vt:lpstr>Pros and Cons</vt:lpstr>
      <vt:lpstr>What will we see in Part-2</vt:lpstr>
      <vt:lpstr>Clustering of 3D-data </vt:lpstr>
      <vt:lpstr>Thank You</vt:lpstr>
      <vt:lpstr>Clustering Algorithms </vt:lpstr>
      <vt:lpstr>What did we see in Part-1…</vt:lpstr>
      <vt:lpstr>Agenda</vt:lpstr>
      <vt:lpstr>PowerPoint Presentation</vt:lpstr>
      <vt:lpstr>Agglomerative Clustering (Hierarchical Clustering)</vt:lpstr>
      <vt:lpstr>How Agglomerative Clustering Works</vt:lpstr>
      <vt:lpstr>How it works….</vt:lpstr>
      <vt:lpstr>Distance Measure for finding Closest Cluster</vt:lpstr>
      <vt:lpstr>Agglomerative Clustering - sklearn</vt:lpstr>
      <vt:lpstr>Balanced Iterative Reducing and Clustering using Hierarchies -BIRCH </vt:lpstr>
      <vt:lpstr>Clustering Features</vt:lpstr>
      <vt:lpstr>Building of the Clustering Feature Tree</vt:lpstr>
      <vt:lpstr>BRICH - sklearn</vt:lpstr>
      <vt:lpstr>Pros and Cons</vt:lpstr>
      <vt:lpstr>PowerPoint Presentation</vt:lpstr>
      <vt:lpstr>Density Based Spatial Clustering of Applications with Noise- DBSCAN</vt:lpstr>
      <vt:lpstr>How does it work?</vt:lpstr>
      <vt:lpstr>Workings of DBSCAN</vt:lpstr>
      <vt:lpstr>Workings contd…</vt:lpstr>
      <vt:lpstr>Pros </vt:lpstr>
      <vt:lpstr>Cons</vt:lpstr>
      <vt:lpstr>DBSCAN API – sklearn </vt:lpstr>
      <vt:lpstr>OPTICS - Ordering Points to Identify the Clustering Structure</vt:lpstr>
      <vt:lpstr>Hierarchical Density-based Spatial Clustering of Applications with Noise - HDBSCAN</vt:lpstr>
      <vt:lpstr>How it works?</vt:lpstr>
      <vt:lpstr>Sea vs Island</vt:lpstr>
      <vt:lpstr>Generating Clusters</vt:lpstr>
      <vt:lpstr>HDBSCAN - Comparison</vt:lpstr>
      <vt:lpstr>HDBSCAN - Comparision</vt:lpstr>
      <vt:lpstr>PowerPoint Presentation</vt:lpstr>
      <vt:lpstr>Deep Clustering </vt:lpstr>
      <vt:lpstr>PowerPoint Presentation</vt:lpstr>
      <vt:lpstr>Approach </vt:lpstr>
      <vt:lpstr>Results of Autoencoder </vt:lpstr>
      <vt:lpstr>Applying clustering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Dhiraj Suvarna</dc:creator>
  <cp:lastModifiedBy>Dhiraj Suvarna</cp:lastModifiedBy>
  <cp:revision>196</cp:revision>
  <dcterms:created xsi:type="dcterms:W3CDTF">2021-04-09T06:27:56Z</dcterms:created>
  <dcterms:modified xsi:type="dcterms:W3CDTF">2021-10-20T02:52:47Z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cc135ecb-c176-410b-8626-ac5af4cd63e3</vt:lpwstr>
  </property>
  <property fmtid="{D5CDD505-2E9C-101B-9397-08002B2CF9AE}" pid="3" name="HCLClassD6">
    <vt:lpwstr>False</vt:lpwstr>
  </property>
  <property fmtid="{D5CDD505-2E9C-101B-9397-08002B2CF9AE}" pid="4" name="HCLClassification">
    <vt:lpwstr>HCL_Cla5s_Publ1c</vt:lpwstr>
  </property>
</Properties>
</file>